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7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2388880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b="1" dirty="0" smtClean="0"/>
              <a:t>ТВОРЧЕСКИЙ ПОДХОД </a:t>
            </a:r>
            <a:br>
              <a:rPr lang="ru-RU" b="1" dirty="0" smtClean="0"/>
            </a:br>
            <a:r>
              <a:rPr lang="ru-RU" b="1" dirty="0" smtClean="0"/>
              <a:t>К ОБУЧЕНИЮ МАТЕМАТИКЕ </a:t>
            </a:r>
            <a:br>
              <a:rPr lang="ru-RU" b="1" dirty="0" smtClean="0"/>
            </a:br>
            <a:r>
              <a:rPr lang="ru-RU" b="1" dirty="0" smtClean="0"/>
              <a:t>В 5 </a:t>
            </a:r>
            <a:r>
              <a:rPr lang="ru-RU" b="1" dirty="0" err="1" smtClean="0"/>
              <a:t>КЛАССе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r">
              <a:buNone/>
            </a:pPr>
            <a:endParaRPr lang="ru-RU" i="1" dirty="0" smtClean="0"/>
          </a:p>
          <a:p>
            <a:pPr marL="68580" indent="0" algn="r">
              <a:buNone/>
            </a:pPr>
            <a:endParaRPr lang="ru-RU" i="1" dirty="0"/>
          </a:p>
          <a:p>
            <a:pPr marL="68580" indent="0" algn="r">
              <a:buNone/>
            </a:pPr>
            <a:endParaRPr lang="ru-RU" i="1" dirty="0" smtClean="0"/>
          </a:p>
          <a:p>
            <a:pPr marL="68580" indent="0" algn="r">
              <a:buNone/>
            </a:pPr>
            <a:endParaRPr lang="ru-RU" i="1" dirty="0" smtClean="0"/>
          </a:p>
          <a:p>
            <a:pPr marL="68580" indent="0" algn="r">
              <a:buNone/>
            </a:pPr>
            <a:endParaRPr lang="ru-RU" i="1" dirty="0"/>
          </a:p>
          <a:p>
            <a:pPr marL="68580" indent="0" algn="r">
              <a:buNone/>
            </a:pPr>
            <a:endParaRPr lang="ru-RU" i="1" dirty="0" smtClean="0"/>
          </a:p>
          <a:p>
            <a:pPr marL="68580" indent="0" algn="r">
              <a:buNone/>
            </a:pPr>
            <a:endParaRPr lang="ru-RU" i="1" dirty="0"/>
          </a:p>
          <a:p>
            <a:pPr marL="68580" indent="0" algn="r">
              <a:buNone/>
            </a:pPr>
            <a:r>
              <a:rPr lang="ru-RU" sz="2000" i="1" dirty="0" err="1" smtClean="0"/>
              <a:t>Раздорова</a:t>
            </a:r>
            <a:r>
              <a:rPr lang="ru-RU" sz="2000" i="1" dirty="0" smtClean="0"/>
              <a:t> Наталья Андреевна</a:t>
            </a:r>
          </a:p>
          <a:p>
            <a:pPr marL="68580" indent="0" algn="r">
              <a:buNone/>
            </a:pPr>
            <a:r>
              <a:rPr lang="ru-RU" sz="2000" i="1" dirty="0" smtClean="0"/>
              <a:t>Учитель математики</a:t>
            </a:r>
          </a:p>
          <a:p>
            <a:pPr marL="68580" indent="0" algn="r">
              <a:buNone/>
            </a:pPr>
            <a:r>
              <a:rPr lang="ru-RU" sz="2000" i="1" dirty="0" smtClean="0"/>
              <a:t>ГБОУ СОШ №121 </a:t>
            </a:r>
          </a:p>
          <a:p>
            <a:pPr marL="68580" indent="0" algn="r">
              <a:buNone/>
            </a:pPr>
            <a:r>
              <a:rPr lang="ru-RU" sz="2000" i="1" dirty="0" smtClean="0"/>
              <a:t>Санкт-Петербург</a:t>
            </a:r>
            <a:endParaRPr lang="ru-RU" sz="2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11573"/>
          <a:stretch/>
        </p:blipFill>
        <p:spPr bwMode="auto">
          <a:xfrm>
            <a:off x="321310" y="2492896"/>
            <a:ext cx="331458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6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239000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dirty="0" smtClean="0"/>
              <a:t>«Треугольный мир»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47" y="3501008"/>
            <a:ext cx="2844844" cy="236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3766374" cy="2386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r="9481"/>
          <a:stretch/>
        </p:blipFill>
        <p:spPr bwMode="auto">
          <a:xfrm>
            <a:off x="3231676" y="4257516"/>
            <a:ext cx="2708476" cy="243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11573"/>
          <a:stretch/>
        </p:blipFill>
        <p:spPr bwMode="auto">
          <a:xfrm>
            <a:off x="239051" y="908720"/>
            <a:ext cx="2896280" cy="3775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5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dirty="0" smtClean="0"/>
              <a:t>«Треугольный мир - 2»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4724"/>
            <a:ext cx="7632848" cy="572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64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dirty="0" smtClean="0"/>
              <a:t>«3</a:t>
            </a:r>
            <a:r>
              <a:rPr lang="en-US" dirty="0" smtClean="0"/>
              <a:t>D</a:t>
            </a:r>
            <a:r>
              <a:rPr lang="ru-RU" dirty="0" smtClean="0"/>
              <a:t>-моделирование»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591269" cy="4093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9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ЧТО?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Творчество — процесс деятельности, создающий </a:t>
            </a:r>
            <a:r>
              <a:rPr lang="ru-RU" dirty="0" smtClean="0"/>
              <a:t>качественно </a:t>
            </a:r>
            <a:r>
              <a:rPr lang="ru-RU" dirty="0"/>
              <a:t>новые материальные и духовные ценности или итог создания объективно нового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/>
              <a:t>Мотива́ция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побуждение к действию; психофизиологический процесс, управляющий поведением человека, задающий его направленность, организацию, активность и устойчивость; способность человека деятельно удовлетворять свои потребности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Успех — достижение поставленных целей в задуманном </a:t>
            </a:r>
            <a:r>
              <a:rPr lang="ru-RU" dirty="0" smtClean="0"/>
              <a:t>деле, </a:t>
            </a:r>
            <a:r>
              <a:rPr lang="ru-RU" dirty="0"/>
              <a:t>положительный результат чего-либо, общественное признание чего-либо или </a:t>
            </a:r>
            <a:r>
              <a:rPr lang="ru-RU" dirty="0" smtClean="0"/>
              <a:t>кого-либо.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77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ГДЕ?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школе – прямо на уроке математики</a:t>
            </a:r>
          </a:p>
          <a:p>
            <a:endParaRPr lang="ru-RU" dirty="0" smtClean="0"/>
          </a:p>
          <a:p>
            <a:r>
              <a:rPr lang="ru-RU" dirty="0" smtClean="0"/>
              <a:t>Дома – самостоятельно или с привлечением родителей</a:t>
            </a:r>
          </a:p>
          <a:p>
            <a:endParaRPr lang="ru-RU" dirty="0" smtClean="0"/>
          </a:p>
          <a:p>
            <a:r>
              <a:rPr lang="ru-RU" dirty="0" smtClean="0"/>
              <a:t>На конкурсах и олимпиадах, математических играх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1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когда?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время урока</a:t>
            </a:r>
          </a:p>
          <a:p>
            <a:endParaRPr lang="ru-RU" dirty="0" smtClean="0"/>
          </a:p>
          <a:p>
            <a:r>
              <a:rPr lang="ru-RU" dirty="0" smtClean="0"/>
              <a:t>В качестве домашнего задания</a:t>
            </a:r>
          </a:p>
          <a:p>
            <a:endParaRPr lang="ru-RU" dirty="0"/>
          </a:p>
          <a:p>
            <a:r>
              <a:rPr lang="ru-RU" dirty="0" smtClean="0"/>
              <a:t>На каникулах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8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См. первый слайд ;)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67544" y="3645024"/>
            <a:ext cx="2448272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03848" y="3645024"/>
            <a:ext cx="2232248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5652120" y="3194974"/>
            <a:ext cx="2190828" cy="22682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4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dirty="0" smtClean="0"/>
              <a:t>Конкурс рисунков «Его величество – математика»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r="3140"/>
          <a:stretch/>
        </p:blipFill>
        <p:spPr bwMode="auto">
          <a:xfrm>
            <a:off x="333312" y="1772816"/>
            <a:ext cx="7407040" cy="479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6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dirty="0" smtClean="0"/>
              <a:t>«Какая ты, геометрия?»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 r="16381"/>
          <a:stretch/>
        </p:blipFill>
        <p:spPr bwMode="auto">
          <a:xfrm>
            <a:off x="316473" y="1700808"/>
            <a:ext cx="7567895" cy="464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596792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dirty="0" smtClean="0"/>
              <a:t>«и Площадь прямоугольника – нам по зубам!»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1" y="1700808"/>
            <a:ext cx="7896883" cy="476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5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256024"/>
            <a:ext cx="8928992" cy="159679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3500" dirty="0" smtClean="0"/>
              <a:t>«Биссектриса? – нет, не крыса»</a:t>
            </a:r>
            <a:endParaRPr lang="ru-RU" sz="3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6" y="1276525"/>
            <a:ext cx="7648152" cy="547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11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172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ТВОРЧЕСКИЙ ПОДХОД  К ОБУЧЕНИЮ МАТЕМАТИКЕ  В 5 КЛАССе</vt:lpstr>
      <vt:lpstr>ЧТО?</vt:lpstr>
      <vt:lpstr>ГДЕ?</vt:lpstr>
      <vt:lpstr>когда?</vt:lpstr>
      <vt:lpstr>Зачем?</vt:lpstr>
      <vt:lpstr>Конкурс рисунков «Его величество – математика»</vt:lpstr>
      <vt:lpstr>«Какая ты, геометрия?»</vt:lpstr>
      <vt:lpstr>«и Площадь прямоугольника – нам по зубам!»</vt:lpstr>
      <vt:lpstr>«Биссектриса? – нет, не крыса»</vt:lpstr>
      <vt:lpstr>«Треугольный мир»</vt:lpstr>
      <vt:lpstr>«Треугольный мир - 2»</vt:lpstr>
      <vt:lpstr>«3D-моделирование»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ПОДХОД  К ОБУЧЕНИЮ МАТЕМАТИКЕ  В 5-6 КЛАССАХ</dc:title>
  <dc:creator>Razdorovi</dc:creator>
  <cp:lastModifiedBy>Razdorovi</cp:lastModifiedBy>
  <cp:revision>6</cp:revision>
  <dcterms:created xsi:type="dcterms:W3CDTF">2017-04-25T15:47:47Z</dcterms:created>
  <dcterms:modified xsi:type="dcterms:W3CDTF">2017-04-25T16:30:53Z</dcterms:modified>
</cp:coreProperties>
</file>