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0" r:id="rId3"/>
    <p:sldMasterId id="2147483674" r:id="rId4"/>
    <p:sldMasterId id="2147483678" r:id="rId5"/>
    <p:sldMasterId id="2147483682" r:id="rId6"/>
    <p:sldMasterId id="2147483686" r:id="rId7"/>
    <p:sldMasterId id="2147483756" r:id="rId8"/>
  </p:sldMasterIdLst>
  <p:sldIdLst>
    <p:sldId id="257" r:id="rId9"/>
    <p:sldId id="256" r:id="rId10"/>
    <p:sldId id="258" r:id="rId11"/>
    <p:sldId id="259" r:id="rId12"/>
    <p:sldId id="261" r:id="rId13"/>
    <p:sldId id="262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27FCC2A-0209-407F-B3D9-0840C384EB7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90" r:id="rId4"/>
    <p:sldLayoutId id="214748369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4" r:id="rId4"/>
    <p:sldLayoutId id="214748369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92" r:id="rId4"/>
    <p:sldLayoutId id="214748369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gif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gif"/><Relationship Id="rId9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342" y="404664"/>
            <a:ext cx="8041440" cy="688181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СПб ГБУ ДПО «ЦПО СМП»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6656" y="1737783"/>
            <a:ext cx="4307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Смирнова Анна Леонидовна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s.pikabu.ru/post_img/big/2013/01/31/12/1359662002_258760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1945"/>
            <a:ext cx="4176463" cy="3132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ursar.ru/uploads/images/stati/kad%C4%B1nlar-i%C3%A7in-kurs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572502"/>
            <a:ext cx="4488253" cy="262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reeteachers.ru/blog/wp-content/uploads/2014/09/2012-12-05_col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706"/>
            <a:ext cx="8630717" cy="589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374" y="5512170"/>
            <a:ext cx="8215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«Современный преподаватель: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обзор профессии»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62292">
            <a:off x="175974" y="1059914"/>
            <a:ext cx="8980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Современный преподаватель – это …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syl.ru/misc/i/ai/182541/741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03" y="2924944"/>
            <a:ext cx="5015825" cy="266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amotkrytka.ru/_ph/158/2/9876117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5896"/>
            <a:ext cx="2786080" cy="3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lovoysaratov.ru/wp-content/uploads/2016/08/afisha-1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1156"/>
            <a:ext cx="4193196" cy="27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azetaingush.ru/sites/default/files/pubs/obshchestvo/20160728-trud-uchitelya-eto-ochen-slozhnaya-i-kropotlivaya-rabota/e576df73debf0bd9c29f3cbd1768c4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0" y="906252"/>
            <a:ext cx="4211960" cy="281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2381" y="4005064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Личные качества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51" y="255289"/>
            <a:ext cx="614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Профессиональные компетенции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tochkagif.ru/_ph/80/2/65657114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49" y="906252"/>
            <a:ext cx="1841546" cy="24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ycast.ru/uploads/2015/10/03/1530110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8" y="3709597"/>
            <a:ext cx="2045412" cy="30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62" y="312737"/>
            <a:ext cx="8041440" cy="61617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Преподаватель</a:t>
            </a: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6" descr="https://mtdata.ru/u1/photoAC3B/20598868911-0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mtdata.ru/u1/photoAC3B/20598868911-0/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mtdata.ru/u1/photoAC3B/20598868911-0/origina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http://st.depositphotos.com/1152117/1225/v/950/depositphotos_12253029-Bitchy-tea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289927" cy="434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0596" y="1273985"/>
            <a:ext cx="4282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Строгий, авторитарный</a:t>
            </a:r>
          </a:p>
          <a:p>
            <a:pPr algn="r"/>
            <a:r>
              <a:rPr lang="ru-RU" dirty="0" smtClean="0"/>
              <a:t>Старшей возрастной группы, опытный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175" y="1267235"/>
            <a:ext cx="2815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Добрый, демократичный</a:t>
            </a:r>
          </a:p>
          <a:p>
            <a:r>
              <a:rPr lang="ru-RU" dirty="0" smtClean="0"/>
              <a:t>Молодой, энергичный</a:t>
            </a:r>
            <a:endParaRPr lang="ru-RU" dirty="0"/>
          </a:p>
        </p:txBody>
      </p:sp>
      <p:pic>
        <p:nvPicPr>
          <p:cNvPr id="5136" name="Picture 16" descr="http://funforkids.ru/pictures/school3/school03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2341168"/>
            <a:ext cx="3753241" cy="37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2.bp.blogspot.com/-A1aO-5k6EEA/VkY8cZO6skI/AAAAAAAABmM/fQoPCqA6Bg0/s1600/%25D0%2591%25D1%2583%25D1%2584%25D0%25B5%25D1%2580%2B%25D0%25BE%25D0%25B1%25D0%25BC%25D0%25B5%25D0%25BD%25D0%25B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7" y="1235090"/>
            <a:ext cx="8943712" cy="54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cliparts.co/cliparts/rTn/zeK/rTnzeKg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8400"/>
            <a:ext cx="2016224" cy="218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1.bp.blogspot.com/-wt2PaCD6wKI/UMGVmwn2IcI/AAAAAAAABW8/M-JndhKUuGc/s1600/x_8798d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70" y="0"/>
            <a:ext cx="2845284" cy="24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m0-tub-ru.yandex.net/i?id=89e8e4e3d8842a8e77a16706f3bcdb9f&amp;n=33&amp;h=215&amp;w=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92" y="273519"/>
            <a:ext cx="20574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ww.colourbox.com/preview/9891116-3d-business-people-working-together-at-desk-in-office-round-table-confer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5849"/>
            <a:ext cx="3457736" cy="23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marz.kau.edu.sa/Images/135/%D8%B9%D9%84%D8%A7%D9%82%D8%A7%D8%AA%20%D8%A7%D9%84%D8%AE%D8%B1%D9%8A%D8%AC%D9%8A%D9%86/Forms%20of%20Gradu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20" y="4869160"/>
            <a:ext cx="3007517" cy="178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5904" y="3050957"/>
            <a:ext cx="69910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Повышение </a:t>
            </a: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квалификации </a:t>
            </a: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аттестация  </a:t>
            </a: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преподавателей</a:t>
            </a:r>
          </a:p>
        </p:txBody>
      </p:sp>
      <p:pic>
        <p:nvPicPr>
          <p:cNvPr id="6146" name="Picture 2" descr="http://obrazovanie.by/wp-content/uploads/2011/02/povishenie-qua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8"/>
          <a:stretch/>
        </p:blipFill>
        <p:spPr bwMode="auto">
          <a:xfrm>
            <a:off x="188303" y="404663"/>
            <a:ext cx="8870942" cy="617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835087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Эффективное занятие – это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путь к качественному образованию 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www.playcast.ru/uploads/2016/12/27/210609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8" y="2327498"/>
            <a:ext cx="30765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ayli.ru/data/smiles/detia-4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19" y="142247"/>
            <a:ext cx="3076568" cy="18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llday1.com/imagedb/d5/f/5fe9f159b6fee7fff99ab9bf3c9f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7430" r="3003" b="15000"/>
          <a:stretch/>
        </p:blipFill>
        <p:spPr bwMode="auto">
          <a:xfrm>
            <a:off x="224638" y="166534"/>
            <a:ext cx="2780717" cy="199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fld.mrsu.ru/wp-content/uploads/2012/03/competition_in_information_technology_in_education_12_20110425_17821438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36" y="2852936"/>
            <a:ext cx="3717230" cy="298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kuponika.ru/img/actions/699/n_afce52fb61f_3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31" y="138310"/>
            <a:ext cx="4800849" cy="218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digis.ru/news/images/1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t="6704" r="12112" b="22193"/>
          <a:stretch/>
        </p:blipFill>
        <p:spPr bwMode="auto">
          <a:xfrm>
            <a:off x="395536" y="2327498"/>
            <a:ext cx="3679844" cy="342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tpp.ru/upload/iblock/dd5/dd5170553978d1d9c3c2d22095254ff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91" y="0"/>
            <a:ext cx="9368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strg.info/wp-content/uploads/2015/11/fuvMJMb2tT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63" y="36820"/>
            <a:ext cx="4494914" cy="36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jcsi.ru/uploads/image/gifload/image_11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30284"/>
            <a:ext cx="2237703" cy="287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457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Самообразование 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8" name="Picture 6" descr="http://www.clipartheaven.com/clipart/business_&amp;_office/people/businesswoman_at_desk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86" y="3883875"/>
            <a:ext cx="2742218" cy="26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orage_01.startwish.ru/images/82/37/2805/122f112cdf55bce74d584d15976f5b264c1f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652278" cy="26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owerpoint.su/gif/3/stickman_customer_service_anim_500_cl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3" y="4085781"/>
            <a:ext cx="2497640" cy="24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filed17-6.my.mail.ru/pic?url=http%3A%2F%2Fimg-fotki.yandex.ru%2Fget%2F6001%2Fvalenta-mog.1c%2F0_5c00b_b9a69b98_L.jpg&amp;mw=&amp;mh=&amp;sig=8d421a901cc05c5523718f1e083e17a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8" y="1106201"/>
            <a:ext cx="1833523" cy="19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ds17-ros.edu.yar.ru/vsya_dokumentatsiya/kartinki/risunok_kopilka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0"/>
            <a:ext cx="8698471" cy="25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vdohnovenie-konkurs.ru/konkursy/por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6" y="-45319"/>
            <a:ext cx="9204424" cy="69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tarix.info/uploads/posts/2011-12/1324324518_mualli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089" y="507420"/>
            <a:ext cx="9960645" cy="57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playcast.ru/uploads/2016/01/11/1676658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9" y="0"/>
            <a:ext cx="7416824" cy="44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laycast.ru/uploads/2016/08/30/1974270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88" y="3429000"/>
            <a:ext cx="53816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108</TotalTime>
  <Words>55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Sketchbook</vt:lpstr>
      <vt:lpstr>СПб ГБУ ДПО «ЦПО СМП»</vt:lpstr>
      <vt:lpstr>Презентация PowerPoint</vt:lpstr>
      <vt:lpstr>Презентация PowerPoint</vt:lpstr>
      <vt:lpstr>Преподаватель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U9-2216</cp:lastModifiedBy>
  <cp:revision>12</cp:revision>
  <dcterms:created xsi:type="dcterms:W3CDTF">2017-02-02T19:15:33Z</dcterms:created>
  <dcterms:modified xsi:type="dcterms:W3CDTF">2017-02-20T17:41:11Z</dcterms:modified>
</cp:coreProperties>
</file>