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2" r:id="rId4"/>
    <p:sldId id="269" r:id="rId5"/>
    <p:sldId id="271" r:id="rId6"/>
    <p:sldId id="276" r:id="rId7"/>
    <p:sldId id="270" r:id="rId8"/>
    <p:sldId id="259" r:id="rId9"/>
    <p:sldId id="268" r:id="rId10"/>
    <p:sldId id="267" r:id="rId11"/>
    <p:sldId id="260" r:id="rId12"/>
    <p:sldId id="274" r:id="rId13"/>
    <p:sldId id="275" r:id="rId14"/>
    <p:sldId id="261" r:id="rId15"/>
    <p:sldId id="264" r:id="rId16"/>
    <p:sldId id="26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0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7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1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2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4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8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6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0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8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3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15D1-8E2B-491A-877C-1DC605446D9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D2ED-BAA2-4E5C-A26D-CE5C6C929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0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2132856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«Сюжетно - ролевая игра как средство </a:t>
            </a:r>
            <a:r>
              <a:rPr lang="ru-RU" sz="2400" b="1" dirty="0" err="1" smtClean="0">
                <a:solidFill>
                  <a:srgbClr val="FF0000"/>
                </a:solidFill>
              </a:rPr>
              <a:t>здоровьесбережения</a:t>
            </a:r>
            <a:r>
              <a:rPr lang="ru-RU" sz="2400" b="1" dirty="0" smtClean="0">
                <a:solidFill>
                  <a:srgbClr val="FF0000"/>
                </a:solidFill>
              </a:rPr>
              <a:t> дошкольников».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933056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Подготовила: воспитатель старшей группы </a:t>
            </a:r>
            <a:r>
              <a:rPr lang="ru-RU" b="1" dirty="0" err="1" smtClean="0"/>
              <a:t>Сакевич</a:t>
            </a:r>
            <a:r>
              <a:rPr lang="ru-RU" b="1" dirty="0" smtClean="0"/>
              <a:t> О.Н.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955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26876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453426"/>
            <a:ext cx="5166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Приёмы педагогического руководства развитием сюжетно-ролевых игр.</a:t>
            </a:r>
          </a:p>
          <a:p>
            <a:r>
              <a:rPr lang="ru-RU" b="1" dirty="0" smtClean="0"/>
              <a:t> Создание воспитателем проблемных ситуаций для сюжетосложения.</a:t>
            </a:r>
          </a:p>
          <a:p>
            <a:endParaRPr lang="ru-RU" dirty="0" smtClean="0"/>
          </a:p>
          <a:p>
            <a:r>
              <a:rPr lang="ru-RU" dirty="0" smtClean="0"/>
              <a:t>«Семья» --- «Поликлиника»— «Цирк».</a:t>
            </a:r>
          </a:p>
          <a:p>
            <a:r>
              <a:rPr lang="ru-RU" dirty="0" smtClean="0"/>
              <a:t>«Мы шоферы» --- «В гости к Доктору Айболиту».</a:t>
            </a:r>
          </a:p>
          <a:p>
            <a:r>
              <a:rPr lang="ru-RU" smtClean="0"/>
              <a:t>«Строители» </a:t>
            </a:r>
            <a:r>
              <a:rPr lang="ru-RU" dirty="0" smtClean="0"/>
              <a:t>--- «Угостим куклу Катю салатом».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9" y="1237402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Сюжетно-ролевые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700807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«Семья» --- «Поликлиника»— «Цирк».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500306"/>
            <a:ext cx="2398351" cy="3193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F:\DCIM\100PHOTO\SAM_00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714752"/>
            <a:ext cx="3408751" cy="2819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DCIM\100PHOTO\SAM_00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332575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17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21442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«Мы шоферы» --- «В гости к Доктору Айболиту».</a:t>
            </a:r>
            <a:endParaRPr lang="ru-RU" dirty="0"/>
          </a:p>
        </p:txBody>
      </p:sp>
      <p:pic>
        <p:nvPicPr>
          <p:cNvPr id="4" name="Рисунок 3" descr="F:\DCIM\100PHOTO\SAM_00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14488"/>
            <a:ext cx="2952328" cy="239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DCIM\100PHOTO\SAM_00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00240"/>
            <a:ext cx="3186306" cy="2399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834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14298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«Строители» --- «Угостим куклу Катю салатом».</a:t>
            </a:r>
            <a:endParaRPr lang="ru-RU" dirty="0"/>
          </a:p>
        </p:txBody>
      </p:sp>
      <p:pic>
        <p:nvPicPr>
          <p:cNvPr id="4" name="Рисунок 3" descr="F:\DCIM\100PHOTO\SAM_00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571612"/>
            <a:ext cx="3564396" cy="272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DCIM\100PHOTO\SAM_0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88432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513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71612"/>
            <a:ext cx="430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Комплекс  гимнастики пробуждения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357429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Игровой стретчинг «Кошка»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7486" y="2643182"/>
            <a:ext cx="2834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Гимнастика для глаз</a:t>
            </a:r>
            <a:endParaRPr lang="ru-RU" dirty="0"/>
          </a:p>
        </p:txBody>
      </p:sp>
      <p:pic>
        <p:nvPicPr>
          <p:cNvPr id="7" name="Рисунок 6" descr="F:\DCIM\100PHOTO\SAM_00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3572470" cy="321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DCIM\100PHOTO\SAM_00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214686"/>
            <a:ext cx="3643338" cy="3194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192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1214423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Упражнение на дыхание «Ветерок»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78092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Хождение по массажным коврикам</a:t>
            </a:r>
            <a:endParaRPr lang="ru-RU" dirty="0"/>
          </a:p>
        </p:txBody>
      </p:sp>
      <p:pic>
        <p:nvPicPr>
          <p:cNvPr id="5" name="Рисунок 4" descr="F:\DCIM\100PHOTO\SAM_00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714752"/>
            <a:ext cx="3190877" cy="2752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DCIM\100PHOTO\SAM_00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928802"/>
            <a:ext cx="3030133" cy="230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815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70080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Играя с детьми в сюжетно-ролевые игры мы не только доставляем им радость от игры, но и сохраняем, и укрепляем их здоровье.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99695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Ведь игра  для ребёнка – это праздник.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7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32659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564904"/>
            <a:ext cx="4895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7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62880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Сегодня в дошкольных учреждениях уделяется большое внимание </a:t>
            </a:r>
            <a:r>
              <a:rPr lang="ru-RU" b="1" dirty="0" err="1" smtClean="0"/>
              <a:t>здоровьесберегающим</a:t>
            </a:r>
            <a:r>
              <a:rPr lang="ru-RU" b="1" dirty="0" smtClean="0"/>
              <a:t> технологиям, которые направлены на решение самой главной задачи дошкольного образования – сохранить, поддержать и обогатить здоровье детей.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34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4884" y="1772816"/>
            <a:ext cx="4374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Применение на практике здоровье- сберегающих технологий повышает результативность воспитательно -образовательного процесса, формирует у педагогов и родителей ценностные ориентации, направленные на сохранение и укрепление здоровья детей.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782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26876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453427"/>
            <a:ext cx="4590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«Забота о здоровье – </a:t>
            </a:r>
          </a:p>
          <a:p>
            <a:r>
              <a:rPr lang="ru-RU" b="1" dirty="0" smtClean="0"/>
              <a:t>это важнейший труд воспитателя.</a:t>
            </a:r>
            <a:br>
              <a:rPr lang="ru-RU" b="1" dirty="0" smtClean="0"/>
            </a:br>
            <a:r>
              <a:rPr lang="ru-RU" b="1" dirty="0" smtClean="0"/>
              <a:t>От жизнерадости, бодрости детей </a:t>
            </a:r>
          </a:p>
          <a:p>
            <a:r>
              <a:rPr lang="ru-RU" b="1" dirty="0" smtClean="0"/>
              <a:t>зависит их духовная жизнь, </a:t>
            </a:r>
          </a:p>
          <a:p>
            <a:r>
              <a:rPr lang="ru-RU" b="1" dirty="0" smtClean="0"/>
              <a:t>мировоззрение, умственное развитие, прочность знаний, вера в свои силы….»                                                                   В.А.Сухомлинский.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2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17" y="0"/>
            <a:ext cx="9349317" cy="701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556792"/>
            <a:ext cx="444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Ведущий вид деятельности в дошкольном возрасте - игра. </a:t>
            </a:r>
          </a:p>
          <a:p>
            <a:r>
              <a:rPr lang="ru-RU" b="1" dirty="0" smtClean="0"/>
              <a:t>Через игру воспитатель укрепляют физическое здоровье детей. На протяжении всего дошкольного возраста, пока ребенок растет и развивается, приобретает новые знания и умения, сюжетно - ролевая игра остается наиболее характерным видом его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99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124744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Задачи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/>
              <a:t>-Формировать умение детей принимать на себя роль, матери, отца, дочки, доктора, пациента, ветеринара, зверюшки.</a:t>
            </a:r>
          </a:p>
          <a:p>
            <a:r>
              <a:rPr lang="ru-RU" b="1" dirty="0"/>
              <a:t>-Развивать умение взаимодействовать друг с другом в непродолжительной совместной игре.</a:t>
            </a:r>
          </a:p>
          <a:p>
            <a:r>
              <a:rPr lang="ru-RU" b="1" dirty="0"/>
              <a:t>-Развивать речь, образное мышление, активизировать словарь детей.</a:t>
            </a:r>
          </a:p>
          <a:p>
            <a:r>
              <a:rPr lang="ru-RU" b="1" dirty="0"/>
              <a:t>-Формировать сознательное отношение к собственному здоровью.</a:t>
            </a:r>
          </a:p>
          <a:p>
            <a:r>
              <a:rPr lang="ru-RU" b="1" dirty="0"/>
              <a:t>-Воспитывать доброжелательное отношение детей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16584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26876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453426"/>
            <a:ext cx="4734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Сюжетно-ролевую игру можно использовать во всех режимных моментах. </a:t>
            </a:r>
            <a:r>
              <a:rPr lang="ru-RU" b="1" dirty="0" smtClean="0"/>
              <a:t>Организовывая с детьми сюжетно- ролевую игру, мы заботимся о здоровье детей. При проведении утренней гимнастики можно использовать комплекс </a:t>
            </a:r>
            <a:r>
              <a:rPr lang="ru-RU" dirty="0" smtClean="0"/>
              <a:t>«Мир животных». </a:t>
            </a:r>
            <a:r>
              <a:rPr lang="ru-RU" b="1" dirty="0" smtClean="0"/>
              <a:t>Где дети выполняя комплекс - берут на себя роль различных животных: косолапые мишки, зайцы и т. 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52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4612" y="1628800"/>
            <a:ext cx="4143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Комплекс утренней </a:t>
            </a:r>
            <a:r>
              <a:rPr lang="ru-RU" sz="2400" b="1" dirty="0" smtClean="0">
                <a:solidFill>
                  <a:srgbClr val="FF0000"/>
                </a:solidFill>
              </a:rPr>
              <a:t>гимнастики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2655496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Зайка </a:t>
            </a:r>
            <a:r>
              <a:rPr lang="ru-RU" b="1" dirty="0" smtClean="0"/>
              <a:t>- попрыгайка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14620"/>
            <a:ext cx="2520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Мишка косолапый</a:t>
            </a:r>
            <a:endParaRPr lang="ru-RU" b="1" dirty="0"/>
          </a:p>
        </p:txBody>
      </p:sp>
      <p:pic>
        <p:nvPicPr>
          <p:cNvPr id="6" name="Рисунок 5" descr="F:\DCIM\100PHOTO\SAM_00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" y="3582736"/>
            <a:ext cx="374441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DCIM\100PHOTO\SAM_00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73016"/>
            <a:ext cx="3802621" cy="2772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649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26876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44824"/>
            <a:ext cx="4230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453426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сюжетно- ролевой  игре формируются новые качества личности и психики дошкольника:</a:t>
            </a:r>
          </a:p>
          <a:p>
            <a:r>
              <a:rPr lang="ru-RU" b="1" dirty="0" smtClean="0"/>
              <a:t>-коммуникативные способности</a:t>
            </a:r>
          </a:p>
          <a:p>
            <a:r>
              <a:rPr lang="ru-RU" b="1" dirty="0" smtClean="0"/>
              <a:t>-воображение</a:t>
            </a:r>
          </a:p>
          <a:p>
            <a:r>
              <a:rPr lang="ru-RU" b="1" dirty="0" smtClean="0"/>
              <a:t>-произвольность поведения</a:t>
            </a:r>
          </a:p>
          <a:p>
            <a:r>
              <a:rPr lang="ru-RU" b="1" dirty="0" smtClean="0"/>
              <a:t>-способность к символическим замещениям</a:t>
            </a:r>
          </a:p>
          <a:p>
            <a:r>
              <a:rPr lang="ru-RU" b="1" dirty="0" smtClean="0"/>
              <a:t>-способность к преобразованиям</a:t>
            </a:r>
          </a:p>
          <a:p>
            <a:r>
              <a:rPr lang="ru-RU" b="1" dirty="0" smtClean="0"/>
              <a:t>-целеполагание, умственный план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8452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434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29</cp:revision>
  <dcterms:created xsi:type="dcterms:W3CDTF">2017-11-19T05:41:46Z</dcterms:created>
  <dcterms:modified xsi:type="dcterms:W3CDTF">2018-04-16T09:55:03Z</dcterms:modified>
</cp:coreProperties>
</file>