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70" r:id="rId5"/>
    <p:sldId id="266" r:id="rId6"/>
    <p:sldId id="267" r:id="rId7"/>
    <p:sldId id="271" r:id="rId8"/>
    <p:sldId id="263" r:id="rId9"/>
    <p:sldId id="264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C25C7DB-8519-4B2D-9E93-C9B49AAD8BF5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55519C-CA31-43B5-A9F3-54832DDCCF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764704"/>
            <a:ext cx="5614392" cy="381642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Применение компьютерных презентаций на уроках математики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941168"/>
            <a:ext cx="5114778" cy="1101248"/>
          </a:xfrm>
        </p:spPr>
        <p:txBody>
          <a:bodyPr>
            <a:noAutofit/>
          </a:bodyPr>
          <a:lstStyle/>
          <a:p>
            <a:r>
              <a:rPr lang="ru-RU" sz="1600" dirty="0" smtClean="0"/>
              <a:t>Учитель </a:t>
            </a:r>
            <a:r>
              <a:rPr lang="ru-RU" sz="1600" dirty="0" smtClean="0"/>
              <a:t>математики </a:t>
            </a:r>
            <a:endParaRPr lang="ru-RU" sz="1600" dirty="0" smtClean="0"/>
          </a:p>
          <a:p>
            <a:r>
              <a:rPr lang="ru-RU" sz="1600" dirty="0" smtClean="0"/>
              <a:t>школа </a:t>
            </a:r>
            <a:r>
              <a:rPr lang="ru-RU" sz="1600" dirty="0" smtClean="0"/>
              <a:t>№</a:t>
            </a:r>
            <a:r>
              <a:rPr lang="ru-RU" sz="1600" dirty="0" smtClean="0"/>
              <a:t>1 </a:t>
            </a:r>
            <a:r>
              <a:rPr lang="ru-RU" sz="1600" dirty="0" smtClean="0"/>
              <a:t>г. Свирск</a:t>
            </a:r>
          </a:p>
          <a:p>
            <a:r>
              <a:rPr lang="ru-RU" sz="1600" dirty="0" err="1" smtClean="0"/>
              <a:t>Басюк</a:t>
            </a:r>
            <a:r>
              <a:rPr lang="ru-RU" sz="1600" dirty="0" smtClean="0"/>
              <a:t> С.Ф.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06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564904"/>
            <a:ext cx="7704856" cy="1171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Спасибо 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за внимание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7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27168" cy="698336"/>
          </a:xfrm>
        </p:spPr>
        <p:txBody>
          <a:bodyPr/>
          <a:lstStyle/>
          <a:p>
            <a:r>
              <a:rPr lang="ru-RU" dirty="0" smtClean="0"/>
              <a:t>Презентации позволяют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239000" cy="4846320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Повысить уровень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наглядности в ходе обучения;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изучить большее количество материала;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показать ученикам красоту геометрических чертежей;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повысить познавательный интерес;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внести элементы занимательности, оживить учебный процесс;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ввести уровневую дифференциацию обучения;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достичь эффекта быстрой обратной связи.</a:t>
            </a:r>
            <a:endParaRPr lang="ru-RU" sz="28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01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698336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В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иды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деятельности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>
                <a:latin typeface="Times New Roman"/>
                <a:ea typeface="Times New Roman"/>
              </a:rPr>
              <a:t>: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239000" cy="4846320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Объяснение новой темы. </a:t>
            </a:r>
          </a:p>
          <a:p>
            <a:r>
              <a:rPr lang="ru-RU" sz="3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Этап закрепления знаний. </a:t>
            </a:r>
          </a:p>
          <a:p>
            <a:r>
              <a:rPr lang="ru-RU" sz="30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Устное решение задач (по готовым чертежам).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Взаимопроверка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самостоятельных и домашних работ с помощью ответов на слайде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</a:pPr>
            <a:r>
              <a:rPr lang="ru-RU" sz="3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Демонстрация </a:t>
            </a:r>
            <a:r>
              <a:rPr lang="ru-RU" sz="3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портретов математиков и рассказ об их  открытиях.</a:t>
            </a:r>
          </a:p>
          <a:p>
            <a:pPr>
              <a:lnSpc>
                <a:spcPct val="115000"/>
              </a:lnSpc>
            </a:pPr>
            <a:r>
              <a:rPr lang="ru-RU" sz="3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Иллюстрация </a:t>
            </a:r>
            <a:r>
              <a:rPr lang="ru-RU" sz="3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практического применения теорем в жизни.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Внеклассная </a:t>
            </a:r>
            <a:r>
              <a:rPr lang="ru-RU" sz="3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работа: математические </a:t>
            </a:r>
            <a:r>
              <a:rPr lang="ru-RU" sz="3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игры , конкурсы…</a:t>
            </a:r>
            <a:endParaRPr lang="ru-R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 vert="horz" lIns="45720" tIns="0" rIns="45720" bIns="0" anchor="b" anchorCtr="0"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Презентация может быть использована на уроке математики следующим образом: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501008"/>
            <a:ext cx="8229600" cy="2985195"/>
          </a:xfrm>
        </p:spPr>
        <p:txBody>
          <a:bodyPr/>
          <a:lstStyle/>
          <a:p>
            <a:r>
              <a:rPr lang="ru-RU" sz="2800" b="1" dirty="0" smtClean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Как сопровождение </a:t>
            </a:r>
            <a:r>
              <a:rPr lang="ru-RU" sz="2800" b="1" dirty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объяснения учителя</a:t>
            </a:r>
            <a:r>
              <a:rPr lang="ru-RU" sz="2800" b="1" dirty="0" smtClean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.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333333"/>
              </a:solidFill>
              <a:latin typeface="Helvetica"/>
              <a:ea typeface="Times New Roman"/>
              <a:cs typeface="+mj-cs"/>
            </a:endParaRPr>
          </a:p>
          <a:p>
            <a:r>
              <a:rPr lang="ru-RU" sz="2700" b="1" dirty="0" smtClean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Как </a:t>
            </a:r>
            <a:r>
              <a:rPr lang="ru-RU" sz="2700" b="1" dirty="0" smtClean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информационно-обучающее </a:t>
            </a:r>
            <a:r>
              <a:rPr lang="ru-RU" sz="2700" b="1" dirty="0">
                <a:solidFill>
                  <a:srgbClr val="333333"/>
                </a:solidFill>
                <a:latin typeface="Helvetica"/>
                <a:ea typeface="Times New Roman"/>
                <a:cs typeface="+mj-cs"/>
              </a:rPr>
              <a:t>пособие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4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45720" tIns="0" rIns="45720" bIns="0" anchor="b" anchorCtr="0"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сопровождение </a:t>
            </a:r>
            <a:r>
              <a:rPr lang="ru-RU" dirty="0">
                <a:latin typeface="Times New Roman"/>
                <a:ea typeface="Times New Roman"/>
              </a:rPr>
              <a:t>объяснения учителя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7643192" cy="4857403"/>
          </a:xfrm>
        </p:spPr>
        <p:txBody>
          <a:bodyPr/>
          <a:lstStyle/>
          <a:p>
            <a:pPr marL="0" indent="0" algn="ctr">
              <a:lnSpc>
                <a:spcPts val="1395"/>
              </a:lnSpc>
              <a:spcAft>
                <a:spcPts val="675"/>
              </a:spcAft>
              <a:buNone/>
            </a:pPr>
            <a:endParaRPr lang="ru-RU" sz="2800" dirty="0"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318770" algn="l"/>
              </a:tabLst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Есть уроки, на которых необходимо показать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таблицы, схемы или портреты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В данном случае презентация может представлять собой один – два слайда-картинки или последовательность соответствующих слайдов и делает рассказ учителя более наглядным, интересным, запоминающимся.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>
              <a:buFont typeface="+mj-lt"/>
              <a:buAutoNum type="arabicPeriod"/>
              <a:tabLst>
                <a:tab pos="318770" algn="l"/>
              </a:tabLst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Есть уроки, на которых изображение, выполняемое мелом на доске не дает нужной наглядности и требует значительных временных затрат (например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работа с </a:t>
            </a: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графиками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или выполнение изображений пространственных фигур на плоскости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). В данном случае презентация дает не только четкий, аккуратный чертеж, но и возможность проследить последить последовательность его выполнения (при необходимости – не один раз).</a:t>
            </a:r>
            <a:endParaRPr lang="ru-RU" sz="20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1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 vert="horz" lIns="45720" tIns="0" rIns="45720" bIns="0" anchor="b" anchorCtr="0"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информационно-обучающее </a:t>
            </a:r>
            <a:r>
              <a:rPr lang="ru-RU" dirty="0">
                <a:latin typeface="Times New Roman"/>
                <a:ea typeface="Times New Roman"/>
              </a:rPr>
              <a:t>пособие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7704856" cy="5145435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75"/>
              </a:spcAft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>
              <a:spcAft>
                <a:spcPts val="675"/>
              </a:spcAft>
            </a:pP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данном случае речь, как правило, идет об уроках общеметодологической направленности (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итогового повторения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), которые посвящены структурированию и систематизации изучаемого материала, а также освоению алгоритмов обобщенных способов действий.</a:t>
            </a:r>
            <a:endParaRPr lang="ru-RU" sz="1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spcAft>
                <a:spcPts val="675"/>
              </a:spcAft>
              <a:buNone/>
            </a:pPr>
            <a:r>
              <a:rPr lang="ru-RU" sz="16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Тема 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урока: Четырехугольники</a:t>
            </a:r>
            <a:r>
              <a:rPr lang="ru-RU" sz="16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0" indent="0">
              <a:spcAft>
                <a:spcPts val="675"/>
              </a:spcAft>
              <a:buNone/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Основная 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цель: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ru-RU" sz="1600" b="1" u="sng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Образовательная</a:t>
            </a:r>
            <a:r>
              <a:rPr lang="ru-RU" sz="16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повторить, обобщить и систематизировать знания о четырехугольниках.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ru-RU" sz="1600" b="1" u="sng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Развивающая 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создание благоприятных условий для развития мыслительной деятельности учащихся через </a:t>
            </a:r>
            <a:r>
              <a:rPr lang="ru-RU" sz="1600" dirty="0" err="1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деятельныстный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подход; способствовать развитию самостоятельности, способности анализировать, обобщать, делать выводы, ясно и четко излагать свои мысли.</a:t>
            </a:r>
          </a:p>
          <a:p>
            <a:pPr>
              <a:buSzPts val="1000"/>
              <a:tabLst>
                <a:tab pos="457200" algn="l"/>
              </a:tabLst>
            </a:pPr>
            <a:r>
              <a:rPr lang="ru-RU" sz="1600" b="1" u="sng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Воспитательная</a:t>
            </a:r>
            <a:r>
              <a:rPr lang="ru-RU" sz="16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– привитие интереса к предмету, расширение кругозора, осознание математики, как части общечеловеческой культуры</a:t>
            </a:r>
            <a:endParaRPr lang="ru-RU" sz="1600" i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2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45720" tIns="0" rIns="45720" bIns="0" anchor="b" anchorCtr="0"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информационно-обучающее пособие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7239000" cy="3816424"/>
          </a:xfrm>
        </p:spPr>
        <p:txBody>
          <a:bodyPr/>
          <a:lstStyle/>
          <a:p>
            <a:pPr lvl="0">
              <a:spcAft>
                <a:spcPts val="675"/>
              </a:spcAft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современном образовательном пространстве ключевое значение отводится деятельности ребенка, поэтому замечательно, если есть возможность сделать такие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уроки презентациями учебных проектов учащихся.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На таких уроках ведущая роль отводится ученикам – авторам проекта, а учитель выступает в роли организатора и координатора.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88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несколько советов из практики применения презентации на уроке математики.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3475768"/>
          </a:xfrm>
        </p:spPr>
        <p:txBody>
          <a:bodyPr>
            <a:normAutofit/>
          </a:bodyPr>
          <a:lstStyle/>
          <a:p>
            <a:r>
              <a:rPr lang="ru-RU" sz="2000" dirty="0"/>
              <a:t>Использовать презентацию на уроках математики для традиционного контроля знаний учащихся не рационально. </a:t>
            </a:r>
            <a:endParaRPr lang="ru-RU" sz="2000" dirty="0" smtClean="0"/>
          </a:p>
          <a:p>
            <a:r>
              <a:rPr lang="ru-RU" sz="2000" dirty="0"/>
              <a:t>Крайне не эффективно использовать презентацию на уроках-лекциях как опорный конспект, содержащий </a:t>
            </a:r>
            <a:r>
              <a:rPr lang="ru-RU" sz="2000" dirty="0" smtClean="0"/>
              <a:t>краткий </a:t>
            </a:r>
            <a:r>
              <a:rPr lang="ru-RU" sz="2000" dirty="0"/>
              <a:t>текст и основные формулы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Презентация не должна занимать весь урок. </a:t>
            </a:r>
            <a:endParaRPr lang="ru-RU" sz="2000" dirty="0" smtClean="0"/>
          </a:p>
          <a:p>
            <a:r>
              <a:rPr lang="ru-RU" sz="2000" dirty="0" smtClean="0"/>
              <a:t>Презентация</a:t>
            </a:r>
            <a:r>
              <a:rPr lang="ru-RU" sz="2000" dirty="0"/>
              <a:t>, по возможности, должна сопровождаться фронтальной беседой, где учащиеся </a:t>
            </a:r>
            <a:r>
              <a:rPr lang="ru-RU" sz="2000" dirty="0" smtClean="0"/>
              <a:t>отвечают </a:t>
            </a:r>
            <a:r>
              <a:rPr lang="ru-RU" sz="2000" dirty="0"/>
              <a:t>на вопросы учителя, </a:t>
            </a:r>
            <a:r>
              <a:rPr lang="ru-RU" sz="2000" dirty="0" smtClean="0"/>
              <a:t>а </a:t>
            </a:r>
            <a:r>
              <a:rPr lang="ru-RU" sz="2000" dirty="0"/>
              <a:t>их ответы закрепляются слайдами.</a:t>
            </a:r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013176"/>
            <a:ext cx="28083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8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Видео уроки по математике</a:t>
            </a:r>
            <a:r>
              <a:rPr lang="ru-RU" sz="3600" dirty="0">
                <a:sym typeface="Wingdings" pitchFamily="2" charset="2"/>
              </a:rPr>
              <a:t> </a:t>
            </a:r>
            <a:r>
              <a:rPr lang="ru-RU" sz="3600" dirty="0" smtClean="0">
                <a:sym typeface="Wingdings" pitchFamily="2" charset="2"/>
              </a:rPr>
              <a:t> </a:t>
            </a:r>
            <a:r>
              <a:rPr lang="ru-RU" sz="3600" b="1" dirty="0" smtClean="0">
                <a:sym typeface="Wingdings" pitchFamily="2" charset="2"/>
              </a:rPr>
              <a:t>ОГЭ-9 </a:t>
            </a:r>
            <a:r>
              <a:rPr lang="ru-RU" sz="3600" dirty="0" smtClean="0">
                <a:sym typeface="Wingdings" pitchFamily="2" charset="2"/>
              </a:rPr>
              <a:t>(подготовка к </a:t>
            </a:r>
            <a:r>
              <a:rPr lang="ru-RU" sz="3600" dirty="0" smtClean="0">
                <a:sym typeface="Wingdings" pitchFamily="2" charset="2"/>
              </a:rPr>
              <a:t>экзамену), </a:t>
            </a:r>
            <a:r>
              <a:rPr lang="ru-RU" sz="3600" b="1" dirty="0" smtClean="0">
                <a:sym typeface="Wingdings" pitchFamily="2" charset="2"/>
              </a:rPr>
              <a:t>геометрия</a:t>
            </a:r>
            <a:r>
              <a:rPr lang="ru-RU" sz="3600" dirty="0" smtClean="0">
                <a:sym typeface="Wingdings" pitchFamily="2" charset="2"/>
              </a:rPr>
              <a:t> (8-9 класс)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239000" cy="4846320"/>
          </a:xfrm>
        </p:spPr>
        <p:txBody>
          <a:bodyPr/>
          <a:lstStyle/>
          <a:p>
            <a:r>
              <a:rPr lang="en-US" u="sng" dirty="0" smtClean="0">
                <a:ea typeface="Calibri"/>
              </a:rPr>
              <a:t>http</a:t>
            </a:r>
            <a:r>
              <a:rPr lang="ru-RU" u="sng" dirty="0">
                <a:ea typeface="Calibri"/>
              </a:rPr>
              <a:t>://</a:t>
            </a:r>
            <a:r>
              <a:rPr lang="en-US" u="sng" dirty="0" err="1">
                <a:ea typeface="Calibri"/>
              </a:rPr>
              <a:t>videouroki</a:t>
            </a:r>
            <a:r>
              <a:rPr lang="ru-RU" u="sng" dirty="0">
                <a:ea typeface="Calibri"/>
              </a:rPr>
              <a:t>.</a:t>
            </a:r>
            <a:r>
              <a:rPr lang="en-US" u="sng" dirty="0">
                <a:ea typeface="Calibri"/>
              </a:rPr>
              <a:t>net</a:t>
            </a:r>
            <a:r>
              <a:rPr lang="ru-RU" u="sng" dirty="0">
                <a:ea typeface="Calibri"/>
              </a:rPr>
              <a:t> 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2852936"/>
            <a:ext cx="746376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0F0F0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</TotalTime>
  <Words>407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Применение компьютерных презентаций на уроках математики </vt:lpstr>
      <vt:lpstr>Презентации позволяют</vt:lpstr>
      <vt:lpstr>Виды деятельности : </vt:lpstr>
      <vt:lpstr>Презентация может быть использована на уроке математики следующим образом: </vt:lpstr>
      <vt:lpstr>сопровождение объяснения учителя.</vt:lpstr>
      <vt:lpstr>информационно-обучающее пособие.</vt:lpstr>
      <vt:lpstr>информационно-обучающее пособие</vt:lpstr>
      <vt:lpstr>несколько советов из практики применения презентации на уроке математики.</vt:lpstr>
      <vt:lpstr> Видео уроки по математике  ОГЭ-9 (подготовка к экзамену), геометрия (8-9 класс)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компьютерных презентаций на уроках математики </dc:title>
  <dc:creator>User</dc:creator>
  <cp:lastModifiedBy>User</cp:lastModifiedBy>
  <cp:revision>19</cp:revision>
  <dcterms:created xsi:type="dcterms:W3CDTF">2017-10-27T09:16:53Z</dcterms:created>
  <dcterms:modified xsi:type="dcterms:W3CDTF">2017-10-29T08:35:05Z</dcterms:modified>
</cp:coreProperties>
</file>