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78" r:id="rId3"/>
    <p:sldId id="259" r:id="rId4"/>
    <p:sldId id="260" r:id="rId5"/>
    <p:sldId id="267" r:id="rId6"/>
    <p:sldId id="268" r:id="rId7"/>
    <p:sldId id="269" r:id="rId8"/>
    <p:sldId id="270" r:id="rId9"/>
    <p:sldId id="274" r:id="rId10"/>
    <p:sldId id="271" r:id="rId11"/>
    <p:sldId id="276" r:id="rId12"/>
    <p:sldId id="262" r:id="rId13"/>
    <p:sldId id="263" r:id="rId14"/>
    <p:sldId id="264" r:id="rId15"/>
    <p:sldId id="275" r:id="rId16"/>
    <p:sldId id="265" r:id="rId17"/>
    <p:sldId id="261" r:id="rId18"/>
    <p:sldId id="273" r:id="rId19"/>
    <p:sldId id="258" r:id="rId20"/>
    <p:sldId id="27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B36C-B473-4C93-96AC-EB26188B136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60B9E-B1E3-43BF-8E8E-DD4AD977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3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60B9E-B1E3-43BF-8E8E-DD4AD977EA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2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4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5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7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5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6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4C99-740E-4318-8751-626623710863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9223-49D8-4F94-AF10-7F102781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949370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психофизического здоровья дошкольников на основе обеспечения их эмоционального благополучия»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Музыкальный руководитель: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Роскостова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С ФЛЕШКИ\презентации и мультики\анимационные открытки\music_notes_PNG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69" y="3861048"/>
            <a:ext cx="4536504" cy="13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0466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на музыкальных инструментах я использую маски, парики и различные атрибуты. Это даёт детям возможность почувствовать себя героями сказки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(озвучивание сказки «Теремок»,  «Рукавичка» или смешными персонажами (оркестр «Полька- смешинка»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7866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узыка на пед совет\SDC10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44" y="2928171"/>
            <a:ext cx="4490784" cy="336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3549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«Мышка и мишка»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7866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SDC1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29" y="1278663"/>
            <a:ext cx="5916750" cy="4437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283568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современного мира с огромными информационными потоками, большинству детей  свойственны нарушение равновесия и подвижности. Дети сильно возбуждены и не могут сами расслабиться.  Из - за этого дети начинают нервничать и наша задача, научить их расслабляться.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расслабления я использую Релаксацию  - это упражнения для глубокого  мышечного расслабления, со снятием психического напряжения.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С ФЛЕШКИ\презентации и мультики\анимационные открытки\2938428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28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31" y="4293096"/>
            <a:ext cx="2343161" cy="21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5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например ряд упражнений на расслабления всего организма: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“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денек”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ложатся на спину, расслабляя все мышцы и закрывая глаза, звучит спокойная  музыка: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на солнышке лежу,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на солнце не гляжу.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Глазки закрываем, глазки отдыхают.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Солнце гладит наши лица,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Пусть нам сон хороший снится.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Вдруг мы слышим: бом-бом-бом!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Прогуляться вышел гром.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Гремит гром, как барабан,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Подниматься надо нам!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5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48681"/>
            <a:ext cx="58326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“Тишина”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«Тише, тише, тишина!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Разговаривать нельзя!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устали – надо спать – ляжем тихо на отдыхать…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тихонько будем спать»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разбудить, я  использую вот такое упражнение: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спокойно отдыхали,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Сном волшебным засыпали.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нам отдыхать!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пора уже вставать!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Потянулись! Улыбнулись!»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5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музыка на пед совет\SDC10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0844"/>
            <a:ext cx="6480720" cy="486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5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таких упражнений очень нравится детям, т. к. в них есть элемент игры. Они быстро обучаются этому непростому умению расслабляться.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процессе расслабления организм приводит тело к равновесию, а это даёт возможность сосредоточиться, и заниматься дальше.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думаю, что  если  применять  такие упражнения в течении дня, дети станут   более уравновешенными и спокойными, у них пройдёт повышенная злость, раздражительность, напряженность, тревожность что способствует благоприятной психологической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5871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05273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дети могли определить своё настроение и рассказать о нём другим,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 занятия  я предлагаю желающим подойти к картинкам с настроениями и выбрать себе ту, которая отражает их психологический настрой.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дети ушли  весёлые, радостные я использую вот такие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речёвки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сегодня занимались,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все старались!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у нас настроенье просто класс!»</a:t>
            </a:r>
          </a:p>
        </p:txBody>
      </p:sp>
      <p:pic>
        <p:nvPicPr>
          <p:cNvPr id="3074" name="Picture 2" descr="C:\Users\User\Desktop\С ФЛЕШКИ\презентации и мультики\анимационные открытки\4dfe2a07b4569a59e797e80f9a40c19d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57" y="4653136"/>
            <a:ext cx="2824162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05273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для того чтобы сплотить  группу, для ощущения добра, теплоты,  в конце занятия я использую упражнение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«Сугроб дружбы»</a:t>
            </a: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 музыку  кружатся свободно по залу, как снежинки. Воспитатель –ветер, собирает всех детей «снежинок» в сугроб. Затем дети все обнимаются, так как это сугроб дружбы.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С ФЛЕШКИ\презентации и мультики\анимационные открытки\muzika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8" b="8991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96954"/>
            <a:ext cx="3528392" cy="22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92696"/>
            <a:ext cx="66967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напряжения, выравнивания  эмоционального фона очень эффективна игра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шум в волшебный мешочек»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 говорю детям, что соберу в мешочек: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топот ног (дети несколько секунд энергично топают ногами, потом резко прекращают),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разговоры (дети громко разговаривают),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шепот (дети шепчутся между собой),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 плачь (дети «плачут»)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крики (дети громко кричат) и т.д.».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Мешочек  «с шумом»  крепко завязываю, выношу за дверь  и «выбрасываю из нее шум». «Завершающий момент» — в течение одной минуты слушаем тишину или идя по коридору, дети слушают посторонние звуки и рассказывают  в группе, кто что услышал.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76673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бы хотела начать словами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Аристотеля, который говорил, что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– необходимый душевный атрибут человеческого существования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На данный момент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собое место  в 21 веке заняла проблема сохранения и восстановления психоэмоциональной сферы детей.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ногие учёные отметили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–лечение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музыкой, это наиболее эффективный метод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эмоционального восстановления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возрасте. Именно музыка обладает сильным психологическим воздействием на человека, она позволяет успокоить или активизировать, формировать положительные качества.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в заключении я хочу сказать, что абсолютно согласна со словами Аристотеля, и со словами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Пифагора, который утверждал, что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может врачевать, может формировать характер».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музыка способствует коррекции психофизического здоровья детей.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Очень хочется пожелать всем, чтобы музыкальная деятельность продолжалась в течении всего дня, на всех режимных моментах, что даст возможность обогатить эмоциональную сферу ребёнка новыми впечатлениями.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3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 ФЛЕШКИ\презентации и мультики\анимационные открытки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 ФЛЕШКИ\презентации и мультики\анимационные открытки\56afcd5b0639d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6851">
            <a:off x="2015203" y="469250"/>
            <a:ext cx="2610581" cy="25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 у детей так же важно, как и развитие двигательной координации, речи, певческих навыков.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 очень любят игры, где можно покривляться, удивляться, погримасничать. 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на каждом музыкальном занятии необходимо вводить хотя бы  один  небольшой элемент из игр и упражнений на развитие эмоций, для поднятия настроения или расслабления.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05273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1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настроит детей на положительную работу в начале занятия, поднять им настроение, я использую игровое упражнение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 — до свидания»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в двух вариантах: в начале занятия при приветствии и в конце. А помогают нам картинки с разными настроениями.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начале занятия  дети  здороваются  по-разному, а как, им подсказывает картинка, на которой изображены котята. Дети  здороваются: весело, грустно, удивленно, сердито (в зависимости от выражения).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76470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8356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дети  отдохнули после  прослушивания произведений я использую танцевальные композиции в качестве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Весёлая, быстрая музыка позволяет поднять детям настроение, активизировать их внимание и настроить на дальнейшую работу.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Детям очень нравятся такие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физмнутки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как: «Чу-чу-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«Видео зарядка», «Давай замри», «Как танцуют зайчики»  и ещё много других.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С ФЛЕШКИ\презентации и мультики\анимационные открытки\39096154_fm-300x1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07" y="4509120"/>
            <a:ext cx="3814577" cy="18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76470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8356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расслабления организма, а также для оздоровления  я использую игровой массаж тела, который можно проводить в парах, можно  использовать предметы (шишки, массажные  мячи).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Массажный мячик эффективное средство для  расслабления мышц и снятия возбуждения.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89183638_62069421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70" y="4357688"/>
            <a:ext cx="4762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«Колкие иголки»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сосны, у пихты, ёлки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колкие иголки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катают шарик между ладонями медленно)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ещё сильней, чем ельник,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можжевельник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(катают быстро)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«Ёжик»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колючий ёжик, нет ни головы, ни ножек.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ладошке бежит и пыхтит, пыхтит, пыхтит.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 пальчикам бежит, и пыхтит, пыхтит, пыхтит.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туда, то сюда… что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екотно?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Да! Да! Да!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7866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пение не скучным, разнообразным мне помогают разные методы и приёмы. Например, при пении военной песни, лучшим детям или солистам мальчикам   одеваю пилотки или бескозырки, а девочкам – короны. Дети начинают стараться, у них поднимается настроение. 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7866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узыка на пед совет\SDC10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7" y="2924944"/>
            <a:ext cx="4620513" cy="346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1216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19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835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4937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же предлагаю петь песни  голосами животных. Дети берут в руки игрушки би-ба-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исполняют песню хитро, как лиса, низко, как медведь, пискляво, как цыплёнок.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 время пения я опять использую картинки с котиками. Дети поют сердито, хитро, весело, грустно.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7866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ownloads\ноты2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14" y="3933056"/>
            <a:ext cx="3671734" cy="26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1288</Words>
  <Application>Microsoft Office PowerPoint</Application>
  <PresentationFormat>Экран (4:3)</PresentationFormat>
  <Paragraphs>162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29</cp:revision>
  <dcterms:created xsi:type="dcterms:W3CDTF">2018-01-24T03:17:00Z</dcterms:created>
  <dcterms:modified xsi:type="dcterms:W3CDTF">2018-02-24T02:04:51Z</dcterms:modified>
</cp:coreProperties>
</file>