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9"/>
  </p:notesMasterIdLst>
  <p:sldIdLst>
    <p:sldId id="256" r:id="rId2"/>
    <p:sldId id="274" r:id="rId3"/>
    <p:sldId id="257" r:id="rId4"/>
    <p:sldId id="261" r:id="rId5"/>
    <p:sldId id="264" r:id="rId6"/>
    <p:sldId id="265" r:id="rId7"/>
    <p:sldId id="27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C47F1A-2C7C-4CFF-AA76-E2D9E55BB004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495D6-EAFB-44A5-A7F5-8BFC25DAC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9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2495D6-EAFB-44A5-A7F5-8BFC25DACA2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69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27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3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28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849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990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802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99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63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1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52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628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38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286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0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49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381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50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22E9CF7-B289-4487-8B99-D8F74DD486B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67F3AC0-86A5-4B67-9C60-884929105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6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6413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Муниципальное Автономное </a:t>
            </a:r>
            <a:r>
              <a:rPr lang="ru-RU" sz="1400" dirty="0"/>
              <a:t>Д</a:t>
            </a:r>
            <a:r>
              <a:rPr lang="ru-RU" sz="1400" dirty="0" smtClean="0"/>
              <a:t>ошкольное </a:t>
            </a:r>
            <a:r>
              <a:rPr lang="ru-RU" sz="1400" dirty="0"/>
              <a:t>О</a:t>
            </a:r>
            <a:r>
              <a:rPr lang="ru-RU" sz="1400" dirty="0" smtClean="0"/>
              <a:t>бразовательное Учреждение «Детский сад № 39 «Ромашка»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768349"/>
            <a:ext cx="10515600" cy="5889625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«Словообразование посредством дидактических игр у детей старшего дошкольного возраста».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dirty="0" smtClean="0"/>
              <a:t>Учитель-логопед: Глебова И. 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453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808" y="376904"/>
            <a:ext cx="64526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К.Д. Ушинский писал: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«учите ребенка каким-нибудь неизвестным ему пяти </a:t>
            </a:r>
            <a:br>
              <a:rPr lang="ru-RU" dirty="0"/>
            </a:br>
            <a:r>
              <a:rPr lang="ru-RU" dirty="0"/>
              <a:t>словам – он будет долго и напрасно мучиться, но свяжите двадцать таких слов с картинками, и он их усвоит налету»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530" y="0"/>
            <a:ext cx="4632198" cy="6176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1854232"/>
            <a:ext cx="6342888" cy="475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6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9456"/>
            <a:ext cx="10396883" cy="1618309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Формирование   </a:t>
            </a:r>
            <a:r>
              <a:rPr lang="ru-RU" sz="3100" dirty="0"/>
              <a:t>словообразования   осуществляется   последовательно  -</a:t>
            </a:r>
            <a:br>
              <a:rPr lang="ru-RU" sz="3100" dirty="0"/>
            </a:br>
            <a:r>
              <a:rPr lang="ru-RU" sz="3100" dirty="0"/>
              <a:t>параллельно в три этапа: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     </a:t>
            </a:r>
            <a:r>
              <a:rPr lang="en-US" dirty="0"/>
              <a:t>I</a:t>
            </a:r>
            <a:r>
              <a:rPr lang="ru-RU" dirty="0"/>
              <a:t> этап – закрепление словообразования наиболее продуктивных моделей;</a:t>
            </a:r>
          </a:p>
          <a:p>
            <a:pPr marL="0" indent="0">
              <a:buNone/>
            </a:pPr>
            <a:r>
              <a:rPr lang="ru-RU" dirty="0"/>
              <a:t>     </a:t>
            </a:r>
            <a:r>
              <a:rPr lang="en-US" dirty="0"/>
              <a:t>II</a:t>
            </a:r>
            <a:r>
              <a:rPr lang="ru-RU" dirty="0"/>
              <a:t> этап – работа над словообразованием менее продуктивных моделей;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en-US" dirty="0"/>
              <a:t>III</a:t>
            </a:r>
            <a:r>
              <a:rPr lang="ru-RU" dirty="0"/>
              <a:t> этап – уточнение значения и звучания непродуктивных словообразований.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788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7" y="22860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словообразование существительных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06" y="1540586"/>
            <a:ext cx="3765176" cy="46361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46" y="1540587"/>
            <a:ext cx="3542291" cy="46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45" y="182880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Словообразование прилагательных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080008"/>
            <a:ext cx="4663440" cy="5412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92" y="1080008"/>
            <a:ext cx="6236208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7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1793" y="100584"/>
            <a:ext cx="10396882" cy="97840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Словообразование глаголов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4" y="1078992"/>
            <a:ext cx="4101084" cy="54681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59" y="1078992"/>
            <a:ext cx="6986016" cy="52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3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39" y="1417320"/>
            <a:ext cx="10394707" cy="3044951"/>
          </a:xfrm>
        </p:spPr>
        <p:txBody>
          <a:bodyPr>
            <a:noAutofit/>
          </a:bodyPr>
          <a:lstStyle/>
          <a:p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85799" y="5586984"/>
            <a:ext cx="10394707" cy="99669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Спасибо за внимание</a:t>
            </a:r>
            <a:r>
              <a:rPr lang="ru-RU" sz="2800" dirty="0" smtClean="0">
                <a:solidFill>
                  <a:srgbClr val="002060"/>
                </a:solidFill>
              </a:rPr>
              <a:t>!</a:t>
            </a:r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2018</a:t>
            </a:r>
            <a:r>
              <a:rPr lang="ru-RU" sz="2800" dirty="0" smtClean="0">
                <a:solidFill>
                  <a:srgbClr val="002060"/>
                </a:solidFill>
              </a:rPr>
              <a:t>год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8927592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08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346</TotalTime>
  <Words>49</Words>
  <Application>Microsoft Office PowerPoint</Application>
  <PresentationFormat>Широкоэкранный</PresentationFormat>
  <Paragraphs>21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Impact</vt:lpstr>
      <vt:lpstr>Главное мероприятие</vt:lpstr>
      <vt:lpstr>Муниципальное Автономное Дошкольное Образовательное Учреждение «Детский сад № 39 «Ромашка»</vt:lpstr>
      <vt:lpstr>Презентация PowerPoint</vt:lpstr>
      <vt:lpstr> Формирование   словообразования   осуществляется   последовательно  - параллельно в три этапа:  </vt:lpstr>
      <vt:lpstr>словообразование существительных</vt:lpstr>
      <vt:lpstr>Словообразование прилагательных</vt:lpstr>
      <vt:lpstr>Словообразование глаголов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№ 39 «Ромашка»</dc:title>
  <dc:creator>РС</dc:creator>
  <cp:lastModifiedBy>РС</cp:lastModifiedBy>
  <cp:revision>17</cp:revision>
  <dcterms:created xsi:type="dcterms:W3CDTF">2018-02-12T17:33:57Z</dcterms:created>
  <dcterms:modified xsi:type="dcterms:W3CDTF">2018-02-20T06:56:28Z</dcterms:modified>
</cp:coreProperties>
</file>