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68" r:id="rId3"/>
    <p:sldId id="258" r:id="rId4"/>
    <p:sldId id="261" r:id="rId5"/>
    <p:sldId id="270" r:id="rId6"/>
    <p:sldId id="263" r:id="rId7"/>
    <p:sldId id="264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58" d="100"/>
          <a:sy n="58" d="100"/>
        </p:scale>
        <p:origin x="-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7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49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5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8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4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7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9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1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17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6" y="2102772"/>
            <a:ext cx="10380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Выжигание по дереву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0542" y="469063"/>
            <a:ext cx="6773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КГКУ «Центр содействия семейному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устройству пгт Преображение»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6952" y="4159321"/>
            <a:ext cx="52381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Руководитель: </a:t>
            </a:r>
          </a:p>
          <a:p>
            <a:pPr algn="ctr"/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Фирзина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Татьяна Сергеевна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923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5317" y="158821"/>
            <a:ext cx="5448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проекта: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6726" y="805152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Актуальность проекта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 технические умения, навыки нужны всегда и  во все времена. Но в настоящее время все меньше и меньше уделяется внимание данному виду деятельности.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художественному выжиганию, помимо технических навыков и умений, развивают фантазию, мышление, творческие способности, эстетический вкус, внимание, то есть все психологические процессы, которые способствуют развитию ребенка, осуществляют психологическую и практическую подготовку к труду. Доказано, что создание художественных изделий положительно влияют на психику, помогая переключаться на другой вид деятельности, что способствует снижению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утомляемости и нервного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напряжения.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Занятия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 открывают для обучающихся широкий простор для творчества, возможности иметь уникальную вещь, сделанную своими руками, способствуют развитию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сенсомоторики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согласованности в работе глаз и рук, совершенствованию координации движений, точности выполнения действий; помогает раскрыть таланты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1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557" y="1627563"/>
            <a:ext cx="11315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художественной культуры как составной части материальной и духовной культуры, художественно-творческой активности, помочь им в овладении навыками декоративно-прикладного искусства и его значением в жизни каждого человека.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народными промыслами, использующими древесину, с их современным состоянием;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соблюдать правила техники безопасности при работе с техническими средствами и инструментами.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эстетического и художественного вкуса, умение видеть прекрасное;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принадлежности к социуму, формирование общественных ценностей;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3889" y="498429"/>
            <a:ext cx="3417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0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729" y="1720840"/>
            <a:ext cx="1028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завершении проекта «Выжигание» дети  научатся работать с материалами и инструментами для выжигания, выбирать способы оформления и выжигания работы;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 изделия по образцу и замыслу;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работы, устранять дефекты.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1813" y="776716"/>
            <a:ext cx="5768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377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1226798"/>
            <a:ext cx="5718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36" y="2228170"/>
            <a:ext cx="28098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98" y="2027238"/>
            <a:ext cx="3054350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499" y="232041"/>
            <a:ext cx="544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работы:</a:t>
            </a:r>
          </a:p>
        </p:txBody>
      </p:sp>
    </p:spTree>
    <p:extLst>
      <p:ext uri="{BB962C8B-B14F-4D97-AF65-F5344CB8AC3E}">
        <p14:creationId xmlns:p14="http://schemas.microsoft.com/office/powerpoint/2010/main" val="261209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55" y="568075"/>
            <a:ext cx="7695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Нанесение рисунка через кальку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09" y="1857691"/>
            <a:ext cx="108331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6175" r="9426"/>
          <a:stretch/>
        </p:blipFill>
        <p:spPr bwMode="auto">
          <a:xfrm rot="5400000">
            <a:off x="1167085" y="3612339"/>
            <a:ext cx="3240981" cy="258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14566"/>
          <a:stretch/>
        </p:blipFill>
        <p:spPr bwMode="auto">
          <a:xfrm rot="5400000">
            <a:off x="7466963" y="3025594"/>
            <a:ext cx="3075912" cy="28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7875" y="599692"/>
            <a:ext cx="503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Выжигание контуров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9457" y="1367135"/>
            <a:ext cx="999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аккуратно выжигаем контуры. После делаем детальную прорисовку теней (на перо следует нажимать слегка)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7931"/>
          <a:stretch/>
        </p:blipFill>
        <p:spPr bwMode="auto">
          <a:xfrm rot="5400000">
            <a:off x="4152899" y="2810239"/>
            <a:ext cx="3886200" cy="26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7126" y="230947"/>
            <a:ext cx="5860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Раскрашивание картины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r="15687"/>
          <a:stretch/>
        </p:blipFill>
        <p:spPr bwMode="auto">
          <a:xfrm rot="5400000">
            <a:off x="4612623" y="1458535"/>
            <a:ext cx="3489263" cy="332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1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5177" y="162226"/>
            <a:ext cx="3401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работы: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1566" r="11520" b="11158"/>
          <a:stretch/>
        </p:blipFill>
        <p:spPr bwMode="auto">
          <a:xfrm rot="5400000">
            <a:off x="1008931" y="1166147"/>
            <a:ext cx="3389686" cy="20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9269" r="12954" b="4873"/>
          <a:stretch/>
        </p:blipFill>
        <p:spPr bwMode="auto">
          <a:xfrm rot="5400000">
            <a:off x="8393189" y="1064400"/>
            <a:ext cx="3436208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366" r="8926"/>
          <a:stretch/>
        </p:blipFill>
        <p:spPr bwMode="auto">
          <a:xfrm rot="5400000">
            <a:off x="3930686" y="1240000"/>
            <a:ext cx="3241321" cy="231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87" y="3233056"/>
            <a:ext cx="2288190" cy="36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73" y="3196251"/>
            <a:ext cx="2541481" cy="369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023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474</TotalTime>
  <Words>323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Владимирович</dc:creator>
  <cp:lastModifiedBy>Tatyana</cp:lastModifiedBy>
  <cp:revision>46</cp:revision>
  <dcterms:created xsi:type="dcterms:W3CDTF">2014-09-13T19:23:48Z</dcterms:created>
  <dcterms:modified xsi:type="dcterms:W3CDTF">2018-01-19T03:25:27Z</dcterms:modified>
</cp:coreProperties>
</file>