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3" r:id="rId3"/>
    <p:sldId id="264" r:id="rId4"/>
    <p:sldId id="266" r:id="rId5"/>
    <p:sldId id="267" r:id="rId6"/>
    <p:sldId id="268" r:id="rId7"/>
    <p:sldId id="269" r:id="rId8"/>
    <p:sldId id="270" r:id="rId9"/>
    <p:sldId id="271" r:id="rId10"/>
    <p:sldId id="272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83725-0118-4B9C-A86D-0A1041F249B8}" type="datetimeFigureOut">
              <a:rPr lang="ru-RU" smtClean="0"/>
              <a:t>02.04.2013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2E00C-2DE7-41D8-9BDC-D423F14F9A87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newsfla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83725-0118-4B9C-A86D-0A1041F249B8}" type="datetimeFigureOut">
              <a:rPr lang="ru-RU" smtClean="0"/>
              <a:t>02.04.2013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2E00C-2DE7-41D8-9BDC-D423F14F9A8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83725-0118-4B9C-A86D-0A1041F249B8}" type="datetimeFigureOut">
              <a:rPr lang="ru-RU" smtClean="0"/>
              <a:t>02.04.2013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2E00C-2DE7-41D8-9BDC-D423F14F9A8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83725-0118-4B9C-A86D-0A1041F249B8}" type="datetimeFigureOut">
              <a:rPr lang="ru-RU" smtClean="0"/>
              <a:t>02.04.2013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2E00C-2DE7-41D8-9BDC-D423F14F9A8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83725-0118-4B9C-A86D-0A1041F249B8}" type="datetimeFigureOut">
              <a:rPr lang="ru-RU" smtClean="0"/>
              <a:t>02.04.2013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2E00C-2DE7-41D8-9BDC-D423F14F9A87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newsfla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83725-0118-4B9C-A86D-0A1041F249B8}" type="datetimeFigureOut">
              <a:rPr lang="ru-RU" smtClean="0"/>
              <a:t>02.04.2013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2E00C-2DE7-41D8-9BDC-D423F14F9A8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83725-0118-4B9C-A86D-0A1041F249B8}" type="datetimeFigureOut">
              <a:rPr lang="ru-RU" smtClean="0"/>
              <a:t>02.04.2013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2E00C-2DE7-41D8-9BDC-D423F14F9A8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83725-0118-4B9C-A86D-0A1041F249B8}" type="datetimeFigureOut">
              <a:rPr lang="ru-RU" smtClean="0"/>
              <a:t>02.04.2013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2E00C-2DE7-41D8-9BDC-D423F14F9A8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83725-0118-4B9C-A86D-0A1041F249B8}" type="datetimeFigureOut">
              <a:rPr lang="ru-RU" smtClean="0"/>
              <a:t>02.04.2013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2E00C-2DE7-41D8-9BDC-D423F14F9A8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83725-0118-4B9C-A86D-0A1041F249B8}" type="datetimeFigureOut">
              <a:rPr lang="ru-RU" smtClean="0"/>
              <a:t>02.04.2013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2E00C-2DE7-41D8-9BDC-D423F14F9A8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83725-0118-4B9C-A86D-0A1041F249B8}" type="datetimeFigureOut">
              <a:rPr lang="ru-RU" smtClean="0"/>
              <a:t>02.04.2013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D12E00C-2DE7-41D8-9BDC-D423F14F9A87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newsfla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CA83725-0118-4B9C-A86D-0A1041F249B8}" type="datetimeFigureOut">
              <a:rPr lang="ru-RU" smtClean="0"/>
              <a:t>02.04.2013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D12E00C-2DE7-41D8-9BDC-D423F14F9A87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newsflash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2771780"/>
          </a:xfrm>
          <a:effectLst>
            <a:outerShdw dist="50800" sx="1000" sy="1000" algn="ctr" rotWithShape="0">
              <a:srgbClr val="000000"/>
            </a:outerShdw>
            <a:reflection blurRad="6350" stA="52000" endA="300" endPos="35000" dir="5400000" sy="-100000" algn="bl" rotWithShape="0"/>
          </a:effectLst>
          <a:scene3d>
            <a:camera prst="perspectiveRelaxedModerately"/>
            <a:lightRig rig="threePt" dir="t"/>
          </a:scene3d>
        </p:spPr>
        <p:txBody>
          <a:bodyPr>
            <a:normAutofit/>
          </a:bodyPr>
          <a:lstStyle/>
          <a:p>
            <a:pPr algn="ctr"/>
            <a:r>
              <a:rPr lang="ru-RU" sz="6600" i="1" dirty="0" smtClean="0"/>
              <a:t>Птицы</a:t>
            </a:r>
            <a:endParaRPr lang="ru-RU" sz="6600" i="1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Тукан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ru-RU" dirty="0" smtClean="0"/>
              <a:t>Овсянка</a:t>
            </a:r>
            <a:endParaRPr lang="ru-RU" dirty="0"/>
          </a:p>
        </p:txBody>
      </p:sp>
      <p:pic>
        <p:nvPicPr>
          <p:cNvPr id="7" name="Содержимое 6" descr="toucan.jpg"/>
          <p:cNvPicPr>
            <a:picLocks noGrp="1"/>
          </p:cNvPicPr>
          <p:nvPr>
            <p:ph sz="quarter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71472" y="2643182"/>
            <a:ext cx="3643338" cy="371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Содержимое 11" descr="ovsyanka.jpg"/>
          <p:cNvPicPr>
            <a:picLocks noGrp="1"/>
          </p:cNvPicPr>
          <p:nvPr>
            <p:ph sz="quarter" idx="4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572000" y="2714620"/>
            <a:ext cx="4214842" cy="3357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Альбатрос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ru-RU" dirty="0" smtClean="0"/>
              <a:t>Б</a:t>
            </a:r>
            <a:r>
              <a:rPr lang="ru-RU" dirty="0" smtClean="0"/>
              <a:t>еркут</a:t>
            </a:r>
            <a:endParaRPr lang="ru-RU" dirty="0"/>
          </a:p>
        </p:txBody>
      </p:sp>
      <p:pic>
        <p:nvPicPr>
          <p:cNvPr id="7" name="Содержимое 6" descr="albatros.jpeg"/>
          <p:cNvPicPr>
            <a:picLocks noGrp="1"/>
          </p:cNvPicPr>
          <p:nvPr>
            <p:ph sz="quarter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0034" y="2357430"/>
            <a:ext cx="3714776" cy="4000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Содержимое 7" descr="berkut.jpg"/>
          <p:cNvPicPr>
            <a:picLocks noGrp="1"/>
          </p:cNvPicPr>
          <p:nvPr>
            <p:ph sz="quarter" idx="4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714876" y="2428868"/>
            <a:ext cx="3929090" cy="3857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Варакушка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ru-RU" dirty="0" smtClean="0"/>
              <a:t>Вертишейка</a:t>
            </a:r>
            <a:endParaRPr lang="ru-RU" dirty="0"/>
          </a:p>
        </p:txBody>
      </p:sp>
      <p:pic>
        <p:nvPicPr>
          <p:cNvPr id="7" name="Содержимое 6" descr="varakushka.jpg"/>
          <p:cNvPicPr>
            <a:picLocks noGrp="1"/>
          </p:cNvPicPr>
          <p:nvPr>
            <p:ph sz="quarter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85786" y="2714620"/>
            <a:ext cx="3214710" cy="3786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Содержимое 7" descr="vertisheika.jpg"/>
          <p:cNvPicPr>
            <a:picLocks noGrp="1"/>
          </p:cNvPicPr>
          <p:nvPr>
            <p:ph sz="quarter" idx="4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5072066" y="2643182"/>
            <a:ext cx="3571900" cy="3857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Выпь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ru-RU" dirty="0" smtClean="0"/>
              <a:t>Гага</a:t>
            </a:r>
            <a:endParaRPr lang="ru-RU" dirty="0"/>
          </a:p>
        </p:txBody>
      </p:sp>
      <p:pic>
        <p:nvPicPr>
          <p:cNvPr id="7" name="Содержимое 6" descr="vip.jpg"/>
          <p:cNvPicPr>
            <a:picLocks noGrp="1"/>
          </p:cNvPicPr>
          <p:nvPr>
            <p:ph sz="quarter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71472" y="2714620"/>
            <a:ext cx="3643338" cy="3643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Содержимое 7" descr="gaga.jpg"/>
          <p:cNvPicPr>
            <a:picLocks noGrp="1"/>
          </p:cNvPicPr>
          <p:nvPr>
            <p:ph sz="quarter" idx="4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5143504" y="2643182"/>
            <a:ext cx="3500462" cy="3857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Гаичка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ru-RU" dirty="0" smtClean="0"/>
              <a:t>Галчата</a:t>
            </a:r>
            <a:endParaRPr lang="ru-RU" dirty="0"/>
          </a:p>
        </p:txBody>
      </p:sp>
      <p:pic>
        <p:nvPicPr>
          <p:cNvPr id="7" name="Содержимое 6" descr="gaichka.jpg"/>
          <p:cNvPicPr>
            <a:picLocks noGrp="1"/>
          </p:cNvPicPr>
          <p:nvPr>
            <p:ph sz="quarter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8596" y="2285992"/>
            <a:ext cx="4000528" cy="4143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Содержимое 7" descr="galka_.jpg"/>
          <p:cNvPicPr>
            <a:picLocks noGrp="1"/>
          </p:cNvPicPr>
          <p:nvPr>
            <p:ph sz="quarter" idx="4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714876" y="2571744"/>
            <a:ext cx="3714776" cy="3786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Глухарь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ru-RU" dirty="0" smtClean="0"/>
              <a:t>Голубка</a:t>
            </a:r>
            <a:endParaRPr lang="ru-RU" dirty="0"/>
          </a:p>
        </p:txBody>
      </p:sp>
      <p:pic>
        <p:nvPicPr>
          <p:cNvPr id="7" name="Содержимое 6" descr="gluhar.jpg"/>
          <p:cNvPicPr>
            <a:picLocks noGrp="1"/>
          </p:cNvPicPr>
          <p:nvPr>
            <p:ph sz="quarter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0034" y="2571744"/>
            <a:ext cx="3643338" cy="371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Содержимое 7" descr="golub.jpeg"/>
          <p:cNvPicPr>
            <a:picLocks noGrp="1"/>
          </p:cNvPicPr>
          <p:nvPr>
            <p:ph sz="quarter" idx="4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714876" y="2500306"/>
            <a:ext cx="3929090" cy="3857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Снегирь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ru-RU" dirty="0" smtClean="0"/>
              <a:t>Скворец</a:t>
            </a:r>
            <a:endParaRPr lang="ru-RU" dirty="0"/>
          </a:p>
        </p:txBody>
      </p:sp>
      <p:pic>
        <p:nvPicPr>
          <p:cNvPr id="7" name="Содержимое 6" descr="snegir.jpg"/>
          <p:cNvPicPr>
            <a:picLocks noGrp="1"/>
          </p:cNvPicPr>
          <p:nvPr>
            <p:ph sz="quarter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0034" y="2786058"/>
            <a:ext cx="3857652" cy="350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Содержимое 7" descr="skvorec.jpg"/>
          <p:cNvPicPr>
            <a:picLocks noGrp="1"/>
          </p:cNvPicPr>
          <p:nvPr>
            <p:ph sz="quarter" idx="4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714876" y="2609056"/>
            <a:ext cx="4000528" cy="3963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Свиристель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ru-RU" dirty="0" smtClean="0"/>
              <a:t>Колибри</a:t>
            </a:r>
            <a:endParaRPr lang="ru-RU" dirty="0"/>
          </a:p>
        </p:txBody>
      </p:sp>
      <p:pic>
        <p:nvPicPr>
          <p:cNvPr id="7" name="Содержимое 6" descr="sviristel.jpg"/>
          <p:cNvPicPr>
            <a:picLocks noGrp="1"/>
          </p:cNvPicPr>
          <p:nvPr>
            <p:ph sz="quarter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8596" y="2596356"/>
            <a:ext cx="3286148" cy="39044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Содержимое 9" descr="kolibri.jpg"/>
          <p:cNvPicPr>
            <a:picLocks noGrp="1"/>
          </p:cNvPicPr>
          <p:nvPr>
            <p:ph sz="quarter" idx="4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572000" y="2643182"/>
            <a:ext cx="4071966" cy="3857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Дятел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ru-RU" dirty="0" smtClean="0"/>
              <a:t>Фламинго</a:t>
            </a:r>
            <a:endParaRPr lang="ru-RU" dirty="0"/>
          </a:p>
        </p:txBody>
      </p:sp>
      <p:pic>
        <p:nvPicPr>
          <p:cNvPr id="7" name="Содержимое 6" descr="diatel.jpg"/>
          <p:cNvPicPr>
            <a:picLocks noGrp="1"/>
          </p:cNvPicPr>
          <p:nvPr>
            <p:ph sz="quarter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0034" y="2643182"/>
            <a:ext cx="3571900" cy="4000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Содержимое 7" descr="flamingo.jpg"/>
          <p:cNvPicPr>
            <a:picLocks noGrp="1"/>
          </p:cNvPicPr>
          <p:nvPr>
            <p:ph sz="quarter" idx="4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857752" y="2643182"/>
            <a:ext cx="3786214" cy="4000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42</TotalTime>
  <Words>19</Words>
  <Application>Microsoft Office PowerPoint</Application>
  <PresentationFormat>Экран (4:3)</PresentationFormat>
  <Paragraphs>19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Поток</vt:lpstr>
      <vt:lpstr>Птицы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Company>МОУ "Ильинская СОШ"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Птицы.</dc:title>
  <dc:creator>Ученик</dc:creator>
  <cp:lastModifiedBy>Ученик</cp:lastModifiedBy>
  <cp:revision>6</cp:revision>
  <dcterms:created xsi:type="dcterms:W3CDTF">2013-04-02T11:55:56Z</dcterms:created>
  <dcterms:modified xsi:type="dcterms:W3CDTF">2013-04-02T12:38:44Z</dcterms:modified>
</cp:coreProperties>
</file>