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725-0118-4B9C-A86D-0A1041F249B8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E00C-2DE7-41D8-9BDC-D423F14F9A8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725-0118-4B9C-A86D-0A1041F249B8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E00C-2DE7-41D8-9BDC-D423F14F9A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725-0118-4B9C-A86D-0A1041F249B8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E00C-2DE7-41D8-9BDC-D423F14F9A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725-0118-4B9C-A86D-0A1041F249B8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E00C-2DE7-41D8-9BDC-D423F14F9A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725-0118-4B9C-A86D-0A1041F249B8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E00C-2DE7-41D8-9BDC-D423F14F9A8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725-0118-4B9C-A86D-0A1041F249B8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E00C-2DE7-41D8-9BDC-D423F14F9A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725-0118-4B9C-A86D-0A1041F249B8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E00C-2DE7-41D8-9BDC-D423F14F9A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725-0118-4B9C-A86D-0A1041F249B8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E00C-2DE7-41D8-9BDC-D423F14F9A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725-0118-4B9C-A86D-0A1041F249B8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E00C-2DE7-41D8-9BDC-D423F14F9A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725-0118-4B9C-A86D-0A1041F249B8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E00C-2DE7-41D8-9BDC-D423F14F9A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3725-0118-4B9C-A86D-0A1041F249B8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12E00C-2DE7-41D8-9BDC-D423F14F9A8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A83725-0118-4B9C-A86D-0A1041F249B8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12E00C-2DE7-41D8-9BDC-D423F14F9A8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771780"/>
          </a:xfrm>
          <a:effectLst>
            <a:outerShdw dist="50800" sx="1000" sy="1000" algn="ctr" rotWithShape="0">
              <a:srgbClr val="000000"/>
            </a:outerShdw>
            <a:reflection blurRad="6350" stA="52000" endA="300" endPos="35000" dir="5400000" sy="-100000" algn="bl" rotWithShape="0"/>
          </a:effectLst>
          <a:scene3d>
            <a:camera prst="perspectiveRelaxedModerately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ru-RU" sz="6600" i="1" dirty="0" smtClean="0"/>
              <a:t>Птицы</a:t>
            </a:r>
            <a:endParaRPr lang="ru-RU" sz="6600" i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Тукан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Овсянка</a:t>
            </a:r>
            <a:endParaRPr lang="ru-RU" dirty="0"/>
          </a:p>
        </p:txBody>
      </p:sp>
      <p:pic>
        <p:nvPicPr>
          <p:cNvPr id="7" name="Содержимое 6" descr="toucan.jpg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643182"/>
            <a:ext cx="364333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11" descr="ovsyanka.jpg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714620"/>
            <a:ext cx="421484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Альбатрос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Б</a:t>
            </a:r>
            <a:r>
              <a:rPr lang="ru-RU" dirty="0" smtClean="0"/>
              <a:t>еркут</a:t>
            </a:r>
            <a:endParaRPr lang="ru-RU" dirty="0"/>
          </a:p>
        </p:txBody>
      </p:sp>
      <p:pic>
        <p:nvPicPr>
          <p:cNvPr id="7" name="Содержимое 6" descr="albatros.jpeg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357430"/>
            <a:ext cx="371477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berkut.jpg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428868"/>
            <a:ext cx="392909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Варакушка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Вертишейка</a:t>
            </a:r>
            <a:endParaRPr lang="ru-RU" dirty="0"/>
          </a:p>
        </p:txBody>
      </p:sp>
      <p:pic>
        <p:nvPicPr>
          <p:cNvPr id="7" name="Содержимое 6" descr="varakushka.jpg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714620"/>
            <a:ext cx="321471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vertisheika.jpg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643182"/>
            <a:ext cx="357190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Выпь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Гага</a:t>
            </a:r>
            <a:endParaRPr lang="ru-RU" dirty="0"/>
          </a:p>
        </p:txBody>
      </p:sp>
      <p:pic>
        <p:nvPicPr>
          <p:cNvPr id="7" name="Содержимое 6" descr="vip.jpg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714620"/>
            <a:ext cx="3643338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gaga.jpg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143504" y="2643182"/>
            <a:ext cx="350046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Гаичка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Галчата</a:t>
            </a:r>
            <a:endParaRPr lang="ru-RU" dirty="0"/>
          </a:p>
        </p:txBody>
      </p:sp>
      <p:pic>
        <p:nvPicPr>
          <p:cNvPr id="7" name="Содержимое 6" descr="gaichka.jpg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85992"/>
            <a:ext cx="400052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galka_.jpg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571744"/>
            <a:ext cx="371477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Глухарь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Голубка</a:t>
            </a:r>
            <a:endParaRPr lang="ru-RU" dirty="0"/>
          </a:p>
        </p:txBody>
      </p:sp>
      <p:pic>
        <p:nvPicPr>
          <p:cNvPr id="7" name="Содержимое 6" descr="gluhar.jpg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571744"/>
            <a:ext cx="364333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golub.jpeg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500306"/>
            <a:ext cx="392909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Снегирь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Скворец</a:t>
            </a:r>
            <a:endParaRPr lang="ru-RU" dirty="0"/>
          </a:p>
        </p:txBody>
      </p:sp>
      <p:pic>
        <p:nvPicPr>
          <p:cNvPr id="7" name="Содержимое 6" descr="snegir.jpg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786058"/>
            <a:ext cx="385765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skvorec.jpg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609056"/>
            <a:ext cx="4000528" cy="396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Свиристель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Колибри</a:t>
            </a:r>
            <a:endParaRPr lang="ru-RU" dirty="0"/>
          </a:p>
        </p:txBody>
      </p:sp>
      <p:pic>
        <p:nvPicPr>
          <p:cNvPr id="7" name="Содержимое 6" descr="sviristel.jpg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596356"/>
            <a:ext cx="3286148" cy="390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9" descr="kolibri.jpg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643182"/>
            <a:ext cx="407196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Дятел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Фламинго</a:t>
            </a:r>
            <a:endParaRPr lang="ru-RU" dirty="0"/>
          </a:p>
        </p:txBody>
      </p:sp>
      <p:pic>
        <p:nvPicPr>
          <p:cNvPr id="7" name="Содержимое 6" descr="diatel.jpg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643182"/>
            <a:ext cx="357190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flamingo.jpg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643182"/>
            <a:ext cx="378621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19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Птицы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МОУ "Ильинская СОШ"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Птицы.</dc:title>
  <dc:creator>Ученик</dc:creator>
  <cp:lastModifiedBy>Ученик</cp:lastModifiedBy>
  <cp:revision>6</cp:revision>
  <dcterms:created xsi:type="dcterms:W3CDTF">2013-04-02T11:55:56Z</dcterms:created>
  <dcterms:modified xsi:type="dcterms:W3CDTF">2013-04-02T12:38:44Z</dcterms:modified>
</cp:coreProperties>
</file>