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303" r:id="rId9"/>
    <p:sldId id="295" r:id="rId10"/>
    <p:sldId id="297" r:id="rId11"/>
    <p:sldId id="298" r:id="rId12"/>
    <p:sldId id="301" r:id="rId13"/>
    <p:sldId id="299" r:id="rId14"/>
    <p:sldId id="300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2" descr="D:\Хапова Т.П\ФОТО ГРУППЫ\201612\201612A0\Фото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451777" cy="4055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670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Здоровье сберегающие технологии в ДОУ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6143644"/>
            <a:ext cx="26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Хапова</a:t>
            </a:r>
            <a:r>
              <a:rPr lang="ru-RU" dirty="0" smtClean="0"/>
              <a:t> Т.П.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92867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№8 «Березка»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1000109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Растирание ног</a:t>
            </a:r>
            <a:endParaRPr lang="ru-RU" sz="4400" dirty="0"/>
          </a:p>
        </p:txBody>
      </p:sp>
      <p:pic>
        <p:nvPicPr>
          <p:cNvPr id="5" name="Рисунок 4" descr="H:\Images\Камера\201602\201602A0\Фото16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4881553" cy="404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00101" y="214311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Наш массаж сейчас начнем,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Наши ножки разотрем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928670"/>
            <a:ext cx="6543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Гимнастика пробуждения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214554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На кроватках мы лежим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Ножки все подняли ввысь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Лежа, на велосипеде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Быстро мы сейчас поедем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Резво крутим мы педали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Пока ножки не устали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:\Images\Камера\201602\201602A0\Фото16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3762379" cy="3914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000108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Ходьба по массажной дорожке</a:t>
            </a:r>
            <a:endParaRPr lang="ru-RU" sz="4400" dirty="0"/>
          </a:p>
        </p:txBody>
      </p:sp>
      <p:pic>
        <p:nvPicPr>
          <p:cNvPr id="8" name="Рисунок 7" descr="H:\Images\Камера\201602\201602A0\Фото16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857364"/>
            <a:ext cx="450059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H:\Images\Камера\201602\201602A0\Фото16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257176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G:\Images\Камера\201411\201411A0\Фото94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393536" y="964390"/>
            <a:ext cx="2714644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Хапова Т.П\ФОТО ГРУППЫ\201608\201608A0\Фото1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857628"/>
            <a:ext cx="307183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D:\Хапова Т.П\ФОТО ГРУППЫ\201609\201609A0\Фото18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857628"/>
            <a:ext cx="32861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57554" y="1214422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На прогулку выходи,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 Свежим воздухом дыши.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    Только помни при уходе: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Одеваться по погоде!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928671"/>
            <a:ext cx="7715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   «БЫТЬ ЗДОРОВЫМ-ЗДОРОВО!»</a:t>
            </a:r>
          </a:p>
          <a:p>
            <a:endParaRPr lang="ru-RU" sz="4000" dirty="0"/>
          </a:p>
        </p:txBody>
      </p:sp>
      <p:pic>
        <p:nvPicPr>
          <p:cNvPr id="5" name="Picture 1" descr="D:\Хапова Т.П\ФОТО ГРУППЫ\201608\201608A0\Фото1849.jpg"/>
          <p:cNvPicPr>
            <a:picLocks noChangeAspect="1" noChangeArrowheads="1"/>
          </p:cNvPicPr>
          <p:nvPr/>
        </p:nvPicPr>
        <p:blipFill>
          <a:blip r:embed="rId3" cstate="print"/>
          <a:srcRect l="12288"/>
          <a:stretch>
            <a:fillRect/>
          </a:stretch>
        </p:blipFill>
        <p:spPr bwMode="auto">
          <a:xfrm>
            <a:off x="1643042" y="2000240"/>
            <a:ext cx="552767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1500174"/>
            <a:ext cx="7281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СПАСИБО </a:t>
            </a:r>
            <a:r>
              <a:rPr lang="ru-RU" sz="4400" b="1" smtClean="0">
                <a:solidFill>
                  <a:srgbClr val="0070C0"/>
                </a:solidFill>
              </a:rPr>
              <a:t>ЗА </a:t>
            </a:r>
            <a:r>
              <a:rPr lang="ru-RU" sz="4400" b="1" smtClean="0">
                <a:solidFill>
                  <a:srgbClr val="0070C0"/>
                </a:solidFill>
              </a:rPr>
              <a:t>ВНИМАНИЕ!</a:t>
            </a:r>
            <a:endParaRPr lang="ru-RU" sz="4400" dirty="0"/>
          </a:p>
        </p:txBody>
      </p:sp>
      <p:pic>
        <p:nvPicPr>
          <p:cNvPr id="28675" name="Picture 3" descr="D:\Хапова Т.П\ФОТО ГРУППЫ\201612\201612A0\Фото1941.jpg"/>
          <p:cNvPicPr>
            <a:picLocks noChangeAspect="1" noChangeArrowheads="1"/>
          </p:cNvPicPr>
          <p:nvPr/>
        </p:nvPicPr>
        <p:blipFill>
          <a:blip r:embed="rId3" cstate="print"/>
          <a:srcRect r="17955"/>
          <a:stretch>
            <a:fillRect/>
          </a:stretch>
        </p:blipFill>
        <p:spPr bwMode="auto">
          <a:xfrm>
            <a:off x="2214546" y="2214554"/>
            <a:ext cx="5121289" cy="3482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428736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Задачи: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571744"/>
            <a:ext cx="72485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Создание условий для развития, обучения оздоровления детей;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 Сохранить здоровья детей и повышение двигательной активности и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умственной работоспособности;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 Создание положительного эмоционального настроения и снятия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психоэмоционального</a:t>
            </a:r>
            <a:r>
              <a:rPr lang="ru-RU" b="1" dirty="0" smtClean="0">
                <a:solidFill>
                  <a:srgbClr val="0070C0"/>
                </a:solidFill>
              </a:rPr>
              <a:t> напряжения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135729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Подружившись с физкультурой,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гордо смотрим мы вперед!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не лечимся микстурой, 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здоровы круглый год!</a:t>
            </a:r>
            <a:endParaRPr lang="ru-RU" dirty="0"/>
          </a:p>
        </p:txBody>
      </p:sp>
      <p:pic>
        <p:nvPicPr>
          <p:cNvPr id="5" name="Picture 5" descr="D:\Хапова Т.П\ФОТО ГРУППЫ\201608\201608A0\Фото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740281" cy="29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Хапова Т.П\ФОТО ГРУППЫ\201611\201611A0\Фото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83" y="2786058"/>
            <a:ext cx="356290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00010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Чтоб здоровым быть сполна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Физкультура всем нужна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Для начала по порядку-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Утром делаем зарядку</a:t>
            </a:r>
            <a:endParaRPr lang="ru-RU" dirty="0"/>
          </a:p>
        </p:txBody>
      </p:sp>
      <p:pic>
        <p:nvPicPr>
          <p:cNvPr id="5" name="Рисунок 4" descr="G:\Images\Камера\201411\201411A0\Фото9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35758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Images\Камера\201411\201411A0\Фото9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28934"/>
            <a:ext cx="3643338" cy="303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000108"/>
            <a:ext cx="614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Массаж  «Дождик»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857364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Массаж движеньем рук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Облегчит любой недуг.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Организм оздоровит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И болезнь предупредит.</a:t>
            </a:r>
            <a:endParaRPr lang="ru-RU" dirty="0" smtClean="0"/>
          </a:p>
        </p:txBody>
      </p:sp>
      <p:pic>
        <p:nvPicPr>
          <p:cNvPr id="7" name="Рисунок 6" descr="H:\Images\Камера\201602\201602A0\Фото1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4214843" cy="3900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000108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Водные процедуры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000240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Чтобы ни один микроб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Не попал случайно в рот.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Руки мыть перед едой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Нужно мылом и водой.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:\Images\Камера\201602\201602A0\Фото16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0496" y="1785926"/>
            <a:ext cx="39290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214422"/>
            <a:ext cx="5444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Санации полости рта </a:t>
            </a:r>
            <a:endParaRPr lang="ru-RU" sz="4400" dirty="0"/>
          </a:p>
        </p:txBody>
      </p:sp>
      <p:pic>
        <p:nvPicPr>
          <p:cNvPr id="5" name="Рисунок 4" descr="H:\Images\Камера\201602\201602A0\Фото16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307183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:\Images\Камера\201602\201602A0\Фото16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21471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1000108"/>
            <a:ext cx="517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Гимнастика для глаз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285992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Мы гимнастику для глаз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Выполняли каждый раз,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Вправо, влево, кругом, вниз.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Повторить ты не ленись,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Укрепляем мышцы глаза.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Видеть будем лучше сразу.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:\Images\Камера\201602\201602A0\Фото16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00052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:\Images\Камера\201602\201602A0\Фото16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00052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im0-tub-ru.yandex.net/i?id=17e720c7671e85ec0e9e958ca0de024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1142984"/>
            <a:ext cx="6514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Йоговые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</a:rPr>
              <a:t>ассаны</a:t>
            </a:r>
            <a:r>
              <a:rPr lang="ru-RU" sz="4400" b="1" dirty="0" smtClean="0">
                <a:solidFill>
                  <a:srgbClr val="0070C0"/>
                </a:solidFill>
              </a:rPr>
              <a:t> «Рыбки»</a:t>
            </a:r>
            <a:endParaRPr lang="ru-RU" sz="4400" dirty="0"/>
          </a:p>
        </p:txBody>
      </p:sp>
      <p:pic>
        <p:nvPicPr>
          <p:cNvPr id="5" name="Рисунок 4" descr="H:\Images\Камера\201602\201602A0\Фото16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557216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</TotalTime>
  <Words>206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Здоровье сберегающие технологии в ДОУ </dc:title>
  <dc:creator>Хапов</dc:creator>
  <cp:lastModifiedBy>Makc</cp:lastModifiedBy>
  <cp:revision>28</cp:revision>
  <dcterms:created xsi:type="dcterms:W3CDTF">2017-03-17T10:50:53Z</dcterms:created>
  <dcterms:modified xsi:type="dcterms:W3CDTF">2017-04-07T14:19:01Z</dcterms:modified>
</cp:coreProperties>
</file>