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ED9E-ACCC-4B62-9A3B-649FF967B5B8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DA25-5467-485F-B672-3A51D011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7030A0"/>
                </a:solidFill>
              </a:rPr>
              <a:t>Проект в старшей группе №9 по духовно-нравственнному воспитанию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7030A0"/>
                </a:solidFill>
              </a:rPr>
              <a:t>«Мы – друзья природы»</a:t>
            </a:r>
          </a:p>
          <a:p>
            <a:pPr algn="ctr">
              <a:buNone/>
            </a:pPr>
            <a:endParaRPr lang="ru-RU" sz="48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Этическая беседа «Природа – наш дом».</a:t>
            </a:r>
            <a:endParaRPr lang="ru-RU" dirty="0">
              <a:solidFill>
                <a:srgbClr val="7030A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</a:rPr>
              <a:t>Цель: научить детей видеть нравственную сторону </a:t>
            </a:r>
            <a:r>
              <a:rPr lang="ru-RU" sz="2400" dirty="0" smtClean="0">
                <a:solidFill>
                  <a:srgbClr val="7030A0"/>
                </a:solidFill>
              </a:rPr>
              <a:t>воспринимаемых </a:t>
            </a:r>
            <a:r>
              <a:rPr lang="ru-RU" sz="2400" dirty="0">
                <a:solidFill>
                  <a:srgbClr val="7030A0"/>
                </a:solidFill>
              </a:rPr>
              <a:t>действий, событий, понимать их суть.  </a:t>
            </a:r>
            <a:r>
              <a:rPr lang="ru-RU" sz="2400" dirty="0" smtClean="0">
                <a:solidFill>
                  <a:srgbClr val="7030A0"/>
                </a:solidFill>
              </a:rPr>
              <a:t>Способствовать </a:t>
            </a:r>
            <a:r>
              <a:rPr lang="ru-RU" sz="2400" dirty="0">
                <a:solidFill>
                  <a:srgbClr val="7030A0"/>
                </a:solidFill>
              </a:rPr>
              <a:t>накоплению и обобщению </a:t>
            </a:r>
            <a:r>
              <a:rPr lang="ru-RU" sz="2400" dirty="0" smtClean="0">
                <a:solidFill>
                  <a:srgbClr val="7030A0"/>
                </a:solidFill>
              </a:rPr>
              <a:t>эмоционально </a:t>
            </a:r>
            <a:r>
              <a:rPr lang="ru-RU" sz="2400" dirty="0">
                <a:solidFill>
                  <a:srgbClr val="7030A0"/>
                </a:solidFill>
              </a:rPr>
              <a:t>положительного отношения к природе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 descr="http://doshkillya.ostriv.iod.gov.ua/images/publications/4/11040/1330016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2971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7030A0"/>
                </a:solidFill>
              </a:rPr>
              <a:t>Тема «Лес в народных обычиях»</a:t>
            </a:r>
          </a:p>
          <a:p>
            <a:pPr>
              <a:buNone/>
            </a:pPr>
            <a:r>
              <a:rPr lang="ru-RU" sz="2400" smtClean="0">
                <a:solidFill>
                  <a:srgbClr val="7030A0"/>
                </a:solidFill>
              </a:rPr>
              <a:t>Цель:  Знакомить </a:t>
            </a:r>
            <a:r>
              <a:rPr lang="ru-RU" sz="2400" dirty="0" smtClean="0">
                <a:solidFill>
                  <a:srgbClr val="7030A0"/>
                </a:solidFill>
              </a:rPr>
              <a:t>с народными обычаями,  приметами, которые помогут формировать  любовь к природе. 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Дать представление о том, что особое м</a:t>
            </a:r>
            <a:r>
              <a:rPr lang="ru-RU" sz="2400" dirty="0">
                <a:solidFill>
                  <a:srgbClr val="7030A0"/>
                </a:solidFill>
              </a:rPr>
              <a:t>есто в народной охране природы занимали природные или заповедные рощи. 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2058" name="Picture 10" descr="https://im3-tub-ru.yandex.net/i?id=306c692708c3d120bfa9b41daa7ac4c9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Дать представление о том, что издавна </a:t>
            </a:r>
            <a:r>
              <a:rPr lang="ru-RU" sz="2800" dirty="0">
                <a:solidFill>
                  <a:srgbClr val="7030A0"/>
                </a:solidFill>
              </a:rPr>
              <a:t>на Руси используются амулеты и обереги из дерева. Амулеты и обереги  - это предметы, которым приписывают чудодейственную способность охранять владельца от бедствий, болезней, злых духов.</a:t>
            </a:r>
          </a:p>
        </p:txBody>
      </p:sp>
      <p:pic>
        <p:nvPicPr>
          <p:cNvPr id="4" name="Рисунок 3" descr="http://mastera-sibiri.ru/sites/default/files/styles/catalog_list_tovar/public/rez_37_enl_0.png?itok=eTObRZH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20859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zolan.ru/image/cache/data/Talisman_podveska/klen_slav/10-160x1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ezer.ru/sites/default/files/rez_4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36912"/>
            <a:ext cx="32732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Заключительный этап проекта предполагает совместную деятельность с родителями и специалистами дошкольного учреждения: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Работа в изостудии «Природа родного края».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Рассматривание репродукций русских художников.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Интегрированные занятия «Люблю природу русскую», «Во поле бурёзка стояла».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Проктирование плакатов «Берегите природу».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Посещение парков и скверов.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Беседы родителей с детьми о правилах поведения в природе.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Чтение природоведческой литературы:</a:t>
            </a:r>
          </a:p>
          <a:p>
            <a:r>
              <a:rPr lang="ru-RU" dirty="0">
                <a:solidFill>
                  <a:srgbClr val="7030A0"/>
                </a:solidFill>
              </a:rPr>
              <a:t>К. Ушинский, Л.Толстой, М.Пришвин, Е.Чарушин, Э.Шим.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9600" b="1" smtClean="0">
                <a:solidFill>
                  <a:srgbClr val="7030A0"/>
                </a:solidFill>
              </a:rPr>
              <a:t>                                       спасибо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Замысел </a:t>
            </a:r>
            <a:r>
              <a:rPr lang="ru-RU" b="1" dirty="0">
                <a:solidFill>
                  <a:srgbClr val="7030A0"/>
                </a:solidFill>
              </a:rPr>
              <a:t>будущей деятельности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Определение проблемы, требующей решения.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Определение идеи, требующей решения.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Развитие детско-взрослой общности.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Развитие познавательной инициативности, любознательности, творчества.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Организация совместной деятельности детей и взрослых.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Сотворчество с детьми, учитывая интересы, склонности, особенности каждого ребёнка, его желания, прав и обязанности.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Приобщение детей к нравственным понятиям: бережливость, ценность, наследие, охрана.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>
                <a:solidFill>
                  <a:srgbClr val="7030A0"/>
                </a:solidFill>
              </a:rPr>
              <a:t>Цель проекта: </a:t>
            </a:r>
            <a:r>
              <a:rPr lang="ru-RU" b="1" dirty="0">
                <a:solidFill>
                  <a:srgbClr val="7030A0"/>
                </a:solidFill>
              </a:rPr>
              <a:t>Формирование основы экологической культуры дошкольников, экологически грамотного поведения в природе.</a:t>
            </a:r>
          </a:p>
          <a:p>
            <a:pPr>
              <a:buNone/>
            </a:pPr>
            <a:r>
              <a:rPr lang="ru-RU" b="1" u="sng" dirty="0">
                <a:solidFill>
                  <a:srgbClr val="7030A0"/>
                </a:solidFill>
              </a:rPr>
              <a:t>Задачи проекта: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Уточнить и обобщить знания детей о живой природе.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Познакомить с правилами поведения в природе.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Развивать понимание значимости сохранных мероприятий редких и исчезающих растений.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Развивать понимание взаимосвязей в природе и места человека в них.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Воспитывать любовь и бережное отношение ко всему живому на Земле, учить соблюдать нравственные нормы поведения.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Развивать эстетическое восприятие природы.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r>
              <a:rPr lang="ru-RU" b="1" u="sng" dirty="0">
                <a:solidFill>
                  <a:srgbClr val="7030A0"/>
                </a:solidFill>
              </a:rPr>
              <a:t>Участники проекта: </a:t>
            </a:r>
            <a:r>
              <a:rPr lang="ru-RU" b="1" dirty="0">
                <a:solidFill>
                  <a:srgbClr val="7030A0"/>
                </a:solidFill>
              </a:rPr>
              <a:t> дети старшей группы, воспитатели, родители.</a:t>
            </a:r>
          </a:p>
          <a:p>
            <a:r>
              <a:rPr lang="ru-RU" b="1" dirty="0">
                <a:solidFill>
                  <a:srgbClr val="7030A0"/>
                </a:solidFill>
              </a:rPr>
              <a:t>Сроки проведения: длительность 3 месяца</a:t>
            </a:r>
          </a:p>
          <a:p>
            <a:r>
              <a:rPr lang="ru-RU" b="1" dirty="0">
                <a:solidFill>
                  <a:srgbClr val="7030A0"/>
                </a:solidFill>
              </a:rPr>
              <a:t>Тип проекта – познавательно – исследовательский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Этапы </a:t>
            </a:r>
            <a:r>
              <a:rPr lang="ru-RU" b="1" dirty="0">
                <a:solidFill>
                  <a:srgbClr val="7030A0"/>
                </a:solidFill>
              </a:rPr>
              <a:t>по реализации проекта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1</a:t>
            </a:r>
            <a:r>
              <a:rPr lang="ru-RU" u="sng" dirty="0">
                <a:solidFill>
                  <a:srgbClr val="7030A0"/>
                </a:solidFill>
              </a:rPr>
              <a:t>-й подготовительный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Уточнение знаний детей о конкретных видах деревьев, кустарников, цветах.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Беседы о разнообразии растительности на планете Земля и её значимости для жизни человека и животного мира.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 Беседа с родителями о планировании проекта и их  активное участие в подборе материала.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3</a:t>
            </a:r>
            <a:r>
              <a:rPr lang="ru-RU" u="sng" dirty="0" smtClean="0">
                <a:solidFill>
                  <a:srgbClr val="7030A0"/>
                </a:solidFill>
              </a:rPr>
              <a:t>-й </a:t>
            </a:r>
            <a:r>
              <a:rPr lang="ru-RU" u="sng" dirty="0">
                <a:solidFill>
                  <a:srgbClr val="7030A0"/>
                </a:solidFill>
              </a:rPr>
              <a:t>Заключительный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 Выпуск совместной газеты детей и родителей о защите растений.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Выставка работ «Берегите цветы»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Обобщение представлений о пользе некоторых растений.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 Работа с родителями по развитию познавательного интереса ребёнка и способности к анализу.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Реализация проекта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Темы бесед: «Лес», «Деревья». Цель:</a:t>
            </a:r>
            <a:r>
              <a:rPr lang="ru-RU" dirty="0" smtClean="0">
                <a:solidFill>
                  <a:srgbClr val="7030A0"/>
                </a:solidFill>
              </a:rPr>
              <a:t>Показать </a:t>
            </a:r>
            <a:r>
              <a:rPr lang="ru-RU" dirty="0">
                <a:solidFill>
                  <a:srgbClr val="7030A0"/>
                </a:solidFill>
              </a:rPr>
              <a:t>значение участия человека в охране </a:t>
            </a:r>
            <a:r>
              <a:rPr lang="ru-RU" dirty="0" smtClean="0">
                <a:solidFill>
                  <a:srgbClr val="7030A0"/>
                </a:solidFill>
              </a:rPr>
              <a:t>деревьев. </a:t>
            </a:r>
            <a:r>
              <a:rPr lang="ru-RU" dirty="0">
                <a:solidFill>
                  <a:srgbClr val="7030A0"/>
                </a:solidFill>
              </a:rPr>
              <a:t>Дать детям представления о лесе как об экосистеме, что лес – это сообщество растений, которые живут вместе и нужны друг другу.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images.myshared.ru/5/441395/slide_4.jpg"/>
          <p:cNvPicPr/>
          <p:nvPr/>
        </p:nvPicPr>
        <p:blipFill>
          <a:blip r:embed="rId2" cstate="print"/>
          <a:srcRect t="-2100"/>
          <a:stretch>
            <a:fillRect/>
          </a:stretch>
        </p:blipFill>
        <p:spPr bwMode="auto">
          <a:xfrm>
            <a:off x="5220072" y="4293096"/>
            <a:ext cx="2808312" cy="2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223/18826/1/img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65104"/>
            <a:ext cx="2952328" cy="20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214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Тема  </a:t>
            </a:r>
            <a:r>
              <a:rPr lang="ru-RU" b="1" dirty="0">
                <a:solidFill>
                  <a:srgbClr val="7030A0"/>
                </a:solidFill>
              </a:rPr>
              <a:t>«Растения на планете Земля»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7030A0"/>
                </a:solidFill>
              </a:rPr>
              <a:t>Цель: Дать представление о разнообразии растительного мира на планете. </a:t>
            </a:r>
          </a:p>
        </p:txBody>
      </p:sp>
      <p:pic>
        <p:nvPicPr>
          <p:cNvPr id="7" name="Рисунок 6" descr="MC900437324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2557462" cy="2989511"/>
          </a:xfrm>
          <a:prstGeom prst="rect">
            <a:avLst/>
          </a:prstGeom>
          <a:noFill/>
          <a:ln w="152400" cmpd="tri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Тема </a:t>
            </a:r>
            <a:r>
              <a:rPr lang="ru-RU" b="1" dirty="0">
                <a:solidFill>
                  <a:srgbClr val="7030A0"/>
                </a:solidFill>
              </a:rPr>
              <a:t>«Охрана растений</a:t>
            </a:r>
            <a:r>
              <a:rPr lang="ru-RU" b="1" dirty="0" smtClean="0">
                <a:solidFill>
                  <a:srgbClr val="7030A0"/>
                </a:solidFill>
              </a:rPr>
              <a:t>», </a:t>
            </a:r>
            <a:r>
              <a:rPr lang="ru-RU" b="1" dirty="0">
                <a:solidFill>
                  <a:srgbClr val="7030A0"/>
                </a:solidFill>
              </a:rPr>
              <a:t>«Правила друзей природы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7030A0"/>
                </a:solidFill>
              </a:rPr>
              <a:t>Воспитывать любовь и бережное отношение ко всему живому на Земле. Учить видеть нравственную сторону той или иной ситуации.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mypresentation.ru/documents/ac42664c4b5277b2b2db9f1790219983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211598" cy="31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Цель: Познакомить детей с охраняемыми растениями, сформировать чувство ответственности за сохранение зелёного наряда планеты, познакомить с различными видами деятельности по охране растений, вызвать стремление к  этой деятельности. </a:t>
            </a:r>
          </a:p>
        </p:txBody>
      </p:sp>
      <p:pic>
        <p:nvPicPr>
          <p:cNvPr id="4" name="Рисунок 3" descr="1681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1770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12</cp:revision>
  <dcterms:created xsi:type="dcterms:W3CDTF">2015-12-14T12:24:29Z</dcterms:created>
  <dcterms:modified xsi:type="dcterms:W3CDTF">2017-09-24T11:27:46Z</dcterms:modified>
</cp:coreProperties>
</file>