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EF95-5442-4945-8E3E-1AFEC8BA037A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12327-FFE6-480C-B0CA-EDA52CD8AE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на тему </a:t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Фронтовой путь эвакогоспиталя </a:t>
            </a:r>
            <a:r>
              <a:rPr lang="ru-RU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 1771»</a:t>
            </a:r>
            <a:br>
              <a:rPr lang="ru-RU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учащихся 7 «Б» класса МБОУ «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Плесецкая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школа» классный руководитель: Кудрявцева </a:t>
            </a:r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Лидия Михайловна.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 </a:t>
            </a:r>
            <a:br>
              <a:rPr lang="ru-RU" dirty="0" smtClean="0"/>
            </a:br>
            <a:r>
              <a:rPr lang="ru-RU" dirty="0" smtClean="0"/>
              <a:t>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Была выдвинута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госпиталь № 1771 играл важную роль в Великой Отечественной войне и работу медперсонала можно считать подвигом.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ходе исследовательской работы 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использованы методы: 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Работа с историческими источниками;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Социологический опрос (анкетирование, беседы);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Анализ результатов исследования;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Обобщение результатов исследования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самом начале войны на территории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Плесецкого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района было сформировано три эвакогоспиталя :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На базе санатория Я.А. </a:t>
            </a: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Тимме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 № 2514,</a:t>
            </a:r>
            <a:r>
              <a:rPr lang="ru-RU" dirty="0" smtClean="0"/>
              <a:t> </a:t>
            </a: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поселке Самодед  ЭГ № 2514,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 В июле 1941 г. На базе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Плесецкой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районной больницы началось формирование ЭГ № 2512 . 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Начальником была назначена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А. К. </a:t>
            </a:r>
            <a:r>
              <a:rPr lang="ru-RU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Клименко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140968"/>
            <a:ext cx="2736304" cy="340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Эвакогоспиталь 1771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1.jpg"/>
          <p:cNvPicPr>
            <a:picLocks noChangeAspect="1"/>
          </p:cNvPicPr>
          <p:nvPr/>
        </p:nvPicPr>
        <p:blipFill>
          <a:blip r:embed="rId2" cstate="print"/>
          <a:srcRect l="1661" t="2153" b="5342"/>
          <a:stretch>
            <a:fillRect/>
          </a:stretch>
        </p:blipFill>
        <p:spPr>
          <a:xfrm>
            <a:off x="539552" y="1412776"/>
            <a:ext cx="805695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Врачи эвакогоспиталя  № 1771 делают операцию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48680"/>
            <a:ext cx="682023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Шамрай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Андреева М. Н.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4-1.bmp"/>
          <p:cNvPicPr>
            <a:picLocks noChangeAspect="1"/>
          </p:cNvPicPr>
          <p:nvPr/>
        </p:nvPicPr>
        <p:blipFill>
          <a:blip r:embed="rId2" cstate="print"/>
          <a:srcRect r="2109"/>
          <a:stretch>
            <a:fillRect/>
          </a:stretch>
        </p:blipFill>
        <p:spPr>
          <a:xfrm>
            <a:off x="3059832" y="476672"/>
            <a:ext cx="3096344" cy="417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Заславская</a:t>
            </a:r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Е.А.</a:t>
            </a:r>
            <a:b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3816423" cy="532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74147162_3419483_hospital61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08720"/>
            <a:ext cx="7848872" cy="509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454635_html_7a4adf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690562"/>
            <a:ext cx="7715250" cy="54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Н.А. Макаров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351501166_dsc04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60648"/>
            <a:ext cx="3600400" cy="548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_b9373_aa9b7944_XL.jpg"/>
          <p:cNvPicPr>
            <a:picLocks noChangeAspect="1"/>
          </p:cNvPicPr>
          <p:nvPr/>
        </p:nvPicPr>
        <p:blipFill>
          <a:blip r:embed="rId2" cstate="print"/>
          <a:srcRect b="3281"/>
          <a:stretch>
            <a:fillRect/>
          </a:stretch>
        </p:blipFill>
        <p:spPr>
          <a:xfrm>
            <a:off x="762000" y="908720"/>
            <a:ext cx="7584537" cy="489654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gruppa-pionerov-peredaet-podarki-ranenomu-bojtsu-v-n-skom-gospita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894812" cy="5303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1892724_24161nothumb500.jpg"/>
          <p:cNvPicPr>
            <a:picLocks noChangeAspect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>
          <a:xfrm>
            <a:off x="2123728" y="260648"/>
            <a:ext cx="493265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IMG_0990.JPG"/>
          <p:cNvPicPr>
            <a:picLocks noChangeAspect="1"/>
          </p:cNvPicPr>
          <p:nvPr/>
        </p:nvPicPr>
        <p:blipFill>
          <a:blip r:embed="rId2" cstate="print"/>
          <a:srcRect l="22609" r="27705"/>
          <a:stretch>
            <a:fillRect/>
          </a:stretch>
        </p:blipFill>
        <p:spPr>
          <a:xfrm>
            <a:off x="323528" y="188640"/>
            <a:ext cx="2664296" cy="3942312"/>
          </a:xfrm>
          <a:prstGeom prst="rect">
            <a:avLst/>
          </a:prstGeom>
        </p:spPr>
      </p:pic>
      <p:pic>
        <p:nvPicPr>
          <p:cNvPr id="4" name="Рисунок 3" descr="IMG_1003.JPG"/>
          <p:cNvPicPr>
            <a:picLocks noChangeAspect="1"/>
          </p:cNvPicPr>
          <p:nvPr/>
        </p:nvPicPr>
        <p:blipFill>
          <a:blip r:embed="rId3" cstate="print"/>
          <a:srcRect l="10784" r="29135"/>
          <a:stretch>
            <a:fillRect/>
          </a:stretch>
        </p:blipFill>
        <p:spPr>
          <a:xfrm>
            <a:off x="6084168" y="260648"/>
            <a:ext cx="2808312" cy="3461497"/>
          </a:xfrm>
          <a:prstGeom prst="rect">
            <a:avLst/>
          </a:prstGeom>
        </p:spPr>
      </p:pic>
      <p:pic>
        <p:nvPicPr>
          <p:cNvPr id="5" name="Рисунок 4" descr="IMG_1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3068960"/>
            <a:ext cx="4176464" cy="358513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014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12776"/>
            <a:ext cx="5040560" cy="346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6348984" cy="514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00001.jpg"/>
          <p:cNvPicPr>
            <a:picLocks noChangeAspect="1"/>
          </p:cNvPicPr>
          <p:nvPr/>
        </p:nvPicPr>
        <p:blipFill>
          <a:blip r:embed="rId2" cstate="print"/>
          <a:srcRect l="2668" t="4082"/>
          <a:stretch>
            <a:fillRect/>
          </a:stretch>
        </p:blipFill>
        <p:spPr>
          <a:xfrm>
            <a:off x="395536" y="620688"/>
            <a:ext cx="525355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5163.JPG"/>
          <p:cNvPicPr>
            <a:picLocks noChangeAspect="1"/>
          </p:cNvPicPr>
          <p:nvPr/>
        </p:nvPicPr>
        <p:blipFill>
          <a:blip r:embed="rId3" cstate="print"/>
          <a:srcRect l="14286"/>
          <a:stretch>
            <a:fillRect/>
          </a:stretch>
        </p:blipFill>
        <p:spPr>
          <a:xfrm>
            <a:off x="4644008" y="3212976"/>
            <a:ext cx="4104456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IMG_0543.JPG"/>
          <p:cNvPicPr>
            <a:picLocks noChangeAspect="1"/>
          </p:cNvPicPr>
          <p:nvPr/>
        </p:nvPicPr>
        <p:blipFill>
          <a:blip r:embed="rId2" cstate="print"/>
          <a:srcRect r="14563"/>
          <a:stretch>
            <a:fillRect/>
          </a:stretch>
        </p:blipFill>
        <p:spPr>
          <a:xfrm>
            <a:off x="755576" y="404664"/>
            <a:ext cx="7812360" cy="608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IMG_1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DSC05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476672"/>
            <a:ext cx="401191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2_09.jpg"/>
          <p:cNvPicPr>
            <a:picLocks noChangeAspect="1"/>
          </p:cNvPicPr>
          <p:nvPr/>
        </p:nvPicPr>
        <p:blipFill>
          <a:blip r:embed="rId2" cstate="print"/>
          <a:srcRect r="3538"/>
          <a:stretch>
            <a:fillRect/>
          </a:stretch>
        </p:blipFill>
        <p:spPr>
          <a:xfrm>
            <a:off x="323528" y="620688"/>
            <a:ext cx="8604448" cy="5575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DSC05163.JPG"/>
          <p:cNvPicPr>
            <a:picLocks noChangeAspect="1"/>
          </p:cNvPicPr>
          <p:nvPr/>
        </p:nvPicPr>
        <p:blipFill>
          <a:blip r:embed="rId2" cstate="print"/>
          <a:srcRect l="6688"/>
          <a:stretch>
            <a:fillRect/>
          </a:stretch>
        </p:blipFill>
        <p:spPr>
          <a:xfrm>
            <a:off x="1547664" y="836712"/>
            <a:ext cx="6156176" cy="494806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402130329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7038405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DSC05121.JPG"/>
          <p:cNvPicPr>
            <a:picLocks noChangeAspect="1"/>
          </p:cNvPicPr>
          <p:nvPr/>
        </p:nvPicPr>
        <p:blipFill>
          <a:blip r:embed="rId2" cstate="print"/>
          <a:srcRect l="10626" r="4326"/>
          <a:stretch>
            <a:fillRect/>
          </a:stretch>
        </p:blipFill>
        <p:spPr>
          <a:xfrm>
            <a:off x="1547664" y="548680"/>
            <a:ext cx="6419766" cy="5661248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Анкета для опроса: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Знаете ли Вы, сколько эвакогоспиталей было сформировано на территории нашего района в самом начале войны?</a:t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Знаете ли Вы что – </a:t>
            </a:r>
            <a:r>
              <a:rPr lang="ru-RU" sz="2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нибудь</a:t>
            </a: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 эвакогоспитале в п. Плесецк?</a:t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47664" y="2204864"/>
          <a:ext cx="6096000" cy="591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591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47664" y="2708920"/>
          <a:ext cx="6096000" cy="5148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5148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 - 19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- 17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75656" y="4581128"/>
          <a:ext cx="6048672" cy="509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4336"/>
                <a:gridCol w="3024336"/>
              </a:tblGrid>
              <a:tr h="5097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75656" y="5085184"/>
          <a:ext cx="604867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168"/>
                <a:gridCol w="1512168"/>
                <a:gridCol w="1512168"/>
                <a:gridCol w="151216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Нет - 8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 - 25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Знаете ли Вы, где именно (на какой улице) располагался госпиталь?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Какой номер был присвоен первому эвакогоспиталю в Плесецке?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47664" y="1484784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844824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Нет - 5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– 10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- 19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47664" y="3861048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47664" y="4221088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- 27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 - 0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 -29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Знаете ли Вы кто был первым начальником госпиталя?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6.На сколько коек был рассчитан госпиталь?</a:t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7.Когда и где установлена мемориальная доска в память о тех, кто отстоял независимость нашей Родины?</a:t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75656" y="1412776"/>
          <a:ext cx="612068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60340"/>
                <a:gridCol w="30603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1772816"/>
          <a:ext cx="612068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0170"/>
                <a:gridCol w="1530170"/>
                <a:gridCol w="1530170"/>
                <a:gridCol w="15301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</a:t>
                      </a:r>
                      <a:r>
                        <a:rPr lang="ru-RU" baseline="0" dirty="0" smtClean="0"/>
                        <a:t> - 6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знаю -23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 -</a:t>
                      </a:r>
                      <a:r>
                        <a:rPr lang="ru-RU" baseline="0" dirty="0" smtClean="0"/>
                        <a:t> 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знаю - 29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75656" y="3140968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75656" y="3501008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</a:t>
                      </a:r>
                      <a:r>
                        <a:rPr lang="ru-RU" baseline="0" dirty="0" smtClean="0"/>
                        <a:t> - 6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знаю -23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 - 2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знаю -27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03648" y="5229200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родителей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 одноклассников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03648" y="5589240"/>
          <a:ext cx="6096000" cy="370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 - 14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 знаю - 15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Знаю - 19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Не знаю -10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z="3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Перед </a:t>
            </a: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началом исследования сформировали инициативную группу:</a:t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Лаптева Вероника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Окулова Алёна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Кустова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Демьяновский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Кирилл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Емельянов Сергей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Малютина Ирина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Луговской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Андрей 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Анфимова Кристина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1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Кокорина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Екатерина</a:t>
            </a: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Классный руководитель: Кудрявцева Лидия Михайловна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Поставили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описать фронтовой путь эвакуационного госпиталя № 1771. 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достижения поставленной цели нам предстояло решить  следующие </a:t>
            </a:r>
            <a: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3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Найти информацию о создании и работе госпиталя;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Изучить данные архивов о местоположении госпиталя в годы войны;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По возможности побеседовать  с людьми, которые  были очевидцами и посещал раненых;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Обобщить полученную информацию и представить её в виде исследовательской работы;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Создать папку, посвященную деятельности госпиталя.</a:t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121</Words>
  <Application>Microsoft Office PowerPoint</Application>
  <PresentationFormat>Экран (4:3)</PresentationFormat>
  <Paragraphs>69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   Исследовательская работа на тему  « Фронтовой путь эвакогоспиталя  № 1771»  учащихся 7 «Б» класса МБОУ «Плесецкая школа» классный руководитель: Кудрявцева Лидия Михайловна.       </vt:lpstr>
      <vt:lpstr>              </vt:lpstr>
      <vt:lpstr>          </vt:lpstr>
      <vt:lpstr>Слайд 4</vt:lpstr>
      <vt:lpstr>    Анкета для опроса:  1. Знаете ли Вы, сколько эвакогоспиталей было сформировано на территории нашего района в самом начале войны?    2. Знаете ли Вы что – нибудь об эвакогоспитале в п. Плесецк?        </vt:lpstr>
      <vt:lpstr>   3. Знаете ли Вы, где именно (на какой улице) располагался госпиталь?    4. Какой номер был присвоен первому эвакогоспиталю в Плесецке?        </vt:lpstr>
      <vt:lpstr>  5. Знаете ли Вы кто был первым начальником госпиталя?    6.На сколько коек был рассчитан госпиталь?   7.Когда и где установлена мемориальная доска в память о тех, кто отстоял независимость нашей Родины?     </vt:lpstr>
      <vt:lpstr>       Перед началом исследования сформировали инициативную группу:  - Лаптева Вероника - Окулова Алёна - Кустова Анастасия - Демьяновский Кирилл - Емельянов Сергей - Малютина Ирина - Луговской Андрей  - Анфимова Кристина - Кокорина Екатерина  Классный руководитель: Кудрявцева Лидия Михайловна        </vt:lpstr>
      <vt:lpstr>      Поставили цель: описать фронтовой путь эвакуационного госпиталя № 1771.    Для достижения поставленной цели нам предстояло решить  следующие задачи:  1. Найти информацию о создании и работе госпиталя; 2. Изучить данные архивов о местоположении госпиталя в годы войны; 3. По возможности побеседовать  с людьми, которые  были очевидцами и посещал раненых; 4. Обобщить полученную информацию и представить её в виде исследовательской работы; 5. Создать папку, посвященную деятельности госпиталя.      </vt:lpstr>
      <vt:lpstr>                  Была выдвинута гипотеза:   госпиталь № 1771 играл важную роль в Великой Отечественной войне и работу медперсонала можно считать подвигом.        В ходе исследовательской работы  использованы методы:   - Работа с историческими источниками; - Социологический опрос (анкетирование, беседы); -  Анализ результатов исследования; - Обобщение результатов исследования.                </vt:lpstr>
      <vt:lpstr>       В самом начале войны на территории Плесецкого района было сформировано три эвакогоспиталя :  - На базе санатория Я.А. Тимме  ЭК № 2514,   - В поселке Самодед  ЭГ № 2514,        </vt:lpstr>
      <vt:lpstr>     -  В июле 1941 г. На базе Плесецкой районной больницы началось формирование ЭГ № 2512 .   Начальником была назначена  А. К. Клименко          </vt:lpstr>
      <vt:lpstr>   - Эвакогоспиталь 1771             </vt:lpstr>
      <vt:lpstr>         Врачи эвакогоспиталя  № 1771 делают операцию </vt:lpstr>
      <vt:lpstr>        Шамрай – Андреева М. Н.   </vt:lpstr>
      <vt:lpstr>               Заславская Е.А.      </vt:lpstr>
      <vt:lpstr>           </vt:lpstr>
      <vt:lpstr>          </vt:lpstr>
      <vt:lpstr>          Н.А. Макаров  </vt:lpstr>
      <vt:lpstr>           </vt:lpstr>
      <vt:lpstr>          </vt:lpstr>
      <vt:lpstr>          </vt:lpstr>
      <vt:lpstr>            </vt:lpstr>
      <vt:lpstr>           </vt:lpstr>
      <vt:lpstr>            </vt:lpstr>
      <vt:lpstr>            </vt:lpstr>
      <vt:lpstr>Слайд 27</vt:lpstr>
      <vt:lpstr>           </vt:lpstr>
      <vt:lpstr>          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Исследовательская работа на тему  « Фронтовой путь эвакогоспиталя  № 1771»  Работу выполнила ученица 7 «б» класса МБОУ «Плесецкая СОШ»   Кустова Анастасия       </dc:title>
  <cp:lastModifiedBy>user</cp:lastModifiedBy>
  <cp:revision>22</cp:revision>
  <dcterms:modified xsi:type="dcterms:W3CDTF">2017-03-29T14:26:00Z</dcterms:modified>
</cp:coreProperties>
</file>