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74" autoAdjust="0"/>
  </p:normalViewPr>
  <p:slideViewPr>
    <p:cSldViewPr snapToGrid="0">
      <p:cViewPr varScale="1">
        <p:scale>
          <a:sx n="49" d="100"/>
          <a:sy n="49" d="100"/>
        </p:scale>
        <p:origin x="72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114E9-2BC8-428B-9C01-153438AD13B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FE9E1-F832-4C6F-A731-79CBFE173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755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FE9E1-F832-4C6F-A731-79CBFE173342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175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546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79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8788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055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1132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316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932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39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06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01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14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19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689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13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469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907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05480-AF0A-4F79-B805-E38ACBC25FAF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185C7D-90D5-428A-B9FE-32EA83E79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259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600" dirty="0">
                <a:latin typeface="Arial Black" panose="020B0A04020102020204" pitchFamily="34" charset="0"/>
              </a:rPr>
              <a:t> </a:t>
            </a:r>
            <a:r>
              <a:rPr lang="ru-RU" sz="3600" b="1" dirty="0">
                <a:latin typeface="Arial Black" panose="020B0A04020102020204" pitchFamily="34" charset="0"/>
              </a:rPr>
              <a:t>«Формирование функциональной </a:t>
            </a:r>
            <a:r>
              <a:rPr lang="ru-RU" sz="3600" dirty="0">
                <a:latin typeface="Arial Black" panose="020B0A04020102020204" pitchFamily="34" charset="0"/>
              </a:rPr>
              <a:t/>
            </a:r>
            <a:br>
              <a:rPr lang="ru-RU" sz="3600" dirty="0">
                <a:latin typeface="Arial Black" panose="020B0A04020102020204" pitchFamily="34" charset="0"/>
              </a:rPr>
            </a:br>
            <a:r>
              <a:rPr lang="ru-RU" sz="3600" b="1" dirty="0">
                <a:latin typeface="Arial Black" panose="020B0A04020102020204" pitchFamily="34" charset="0"/>
              </a:rPr>
              <a:t>грамотности на уроках физики» </a:t>
            </a:r>
            <a:r>
              <a:rPr lang="ru-RU" sz="3600" dirty="0">
                <a:latin typeface="Arial Black" panose="020B0A04020102020204" pitchFamily="34" charset="0"/>
              </a:rPr>
              <a:t/>
            </a:r>
            <a:br>
              <a:rPr lang="ru-RU" sz="3600" dirty="0">
                <a:latin typeface="Arial Black" panose="020B0A04020102020204" pitchFamily="34" charset="0"/>
              </a:rPr>
            </a:b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4051300"/>
            <a:ext cx="7767638" cy="1096963"/>
          </a:xfrm>
        </p:spPr>
        <p:txBody>
          <a:bodyPr/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на примере темы </a:t>
            </a:r>
            <a:br>
              <a:rPr lang="ru-RU" dirty="0" smtClean="0">
                <a:latin typeface="Arial Black" panose="020B0A04020102020204" pitchFamily="34" charset="0"/>
              </a:rPr>
            </a:br>
            <a:r>
              <a:rPr lang="ru-RU" b="1" dirty="0" smtClean="0">
                <a:latin typeface="Arial Black" panose="020B0A04020102020204" pitchFamily="34" charset="0"/>
              </a:rPr>
              <a:t>«Работа и мощность электрического тока» </a:t>
            </a:r>
            <a:r>
              <a:rPr lang="ru-RU" dirty="0" smtClean="0">
                <a:latin typeface="Arial Black" panose="020B0A04020102020204" pitchFamily="34" charset="0"/>
              </a:rPr>
              <a:t/>
            </a:r>
            <a:br>
              <a:rPr lang="ru-RU" dirty="0" smtClean="0">
                <a:latin typeface="Arial Black" panose="020B0A04020102020204" pitchFamily="34" charset="0"/>
              </a:rPr>
            </a:br>
            <a:r>
              <a:rPr lang="ru-RU" dirty="0" smtClean="0">
                <a:latin typeface="Arial Black" panose="020B0A04020102020204" pitchFamily="34" charset="0"/>
              </a:rPr>
              <a:t>(8 класс)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82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9651" y="311285"/>
            <a:ext cx="1099225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11. В горном ауле установлен ветряной двигатель, приводящий в действие электрогенератор мощностью 8 кВт. Сколько лампочек мощностью 40 Вт можно питать от этого источника тока, если 5% мощности расходуется в подводящих проводах? </a:t>
            </a:r>
          </a:p>
          <a:p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12. Тэн электрического 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полотенцесушителя</a:t>
            </a:r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работает при напряжении 220 В, потребляя мощность 300 Вт. Определите: а) силу потребляемого тока; б) сопротивление; в) расход электрической энергии за 30 мин; г) стоимость энергии, израсходованной 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полотенцесушителем</a:t>
            </a:r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за это время </a:t>
            </a:r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33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4205" y="175098"/>
            <a:ext cx="1068097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13. Мощность лампы накаливания 75 Вт. Эквивалентная светодиодная лампа обладает мощностью 9 Вт. Рассчитайте разницу расходов в месяц, если все лампочки накаливания заменить на светодиодные в трехкомнатной квартире с осветительными приборами, использующими 24 лампы и работающими в среднем 4 ч в сутки. </a:t>
            </a: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14. Используя решение предыдущей задачи, рассчитайте, через какой промежуток времени окупится замена всех 24 лампочек накаливания на светодиодные стоимостью 5 руб./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шт</a:t>
            </a:r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2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098" y="0"/>
            <a:ext cx="1155646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Практическая работа 1 </a:t>
            </a:r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«Расчет стоимости электроэнергии бытовых приборов» </a:t>
            </a:r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8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Цель</a:t>
            </a:r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- научиться пользоваться паспортом электрического прибора, определять с его помощью мощность бытовых электроприборов и вычислять затраченную им электроэнергию и ее стоимость. </a:t>
            </a:r>
          </a:p>
          <a:p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Приборы и материалы: технические паспорта приборов, различные электробытовые приборы. </a:t>
            </a:r>
          </a:p>
          <a:p>
            <a:r>
              <a:rPr lang="ru-RU" sz="28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Задания </a:t>
            </a:r>
          </a:p>
          <a:p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1.Найдите в технических паспортах или на корпусе прибора мощность предложенных вам электрических приборов. </a:t>
            </a:r>
          </a:p>
          <a:p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2.Определите работу, совершенную током в этих приборах за указанное время, за сутки и за месяц (30 дней). </a:t>
            </a:r>
          </a:p>
          <a:p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3.Рассчитайте стоимость затраченной электроэнергии за месяц по формуле: </a:t>
            </a:r>
          </a:p>
          <a:p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С=А* Тариф </a:t>
            </a:r>
          </a:p>
          <a:p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Полученные данные занесите в таблицу.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0523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401690"/>
              </p:ext>
            </p:extLst>
          </p:nvPr>
        </p:nvGraphicFramePr>
        <p:xfrm>
          <a:off x="369652" y="1050588"/>
          <a:ext cx="9805481" cy="51707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471"/>
                <a:gridCol w="1540274"/>
                <a:gridCol w="1182747"/>
                <a:gridCol w="1424104"/>
                <a:gridCol w="1628405"/>
                <a:gridCol w="913349"/>
                <a:gridCol w="1443131"/>
              </a:tblGrid>
              <a:tr h="2388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Электроприбор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Мощность</a:t>
                      </a:r>
                      <a:b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Вт, кВт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работы в сутки, ч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тока в сутки,</a:t>
                      </a:r>
                      <a:b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кВт*ч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тока за 30 суток,</a:t>
                      </a:r>
                      <a:b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кВТ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*ч</a:t>
                      </a:r>
                      <a:b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Тариф,</a:t>
                      </a:r>
                      <a:b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Стоимость,</a:t>
                      </a:r>
                      <a:b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01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лампочка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60Вт=0,06кВт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0,06*5=0,3 кВт*ч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0,3*30=9кВт*ч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2,42 руб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9*2,42=21,78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50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Телевизор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50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фен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50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865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82883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Практическая работа 2 </a:t>
            </a:r>
            <a:endParaRPr lang="ru-RU" sz="28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28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«Замер затрат электроэнергии, когда техника находится в режиме ожидания» </a:t>
            </a:r>
            <a:br>
              <a:rPr lang="ru-RU" sz="28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8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Цель работы: </a:t>
            </a:r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определить затраты электроэнергии прибора режиме ожидания </a:t>
            </a:r>
          </a:p>
          <a:p>
            <a:r>
              <a:rPr lang="ru-RU" sz="28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Указания к работе </a:t>
            </a:r>
          </a:p>
          <a:p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1. Отключите от сети холодильник и выключите свет. </a:t>
            </a:r>
          </a:p>
          <a:p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2. Остальные приборы оставим в режиме ожидания (телевизор, компьютер, стиральная машина, микроволновая печь, зарядное устройство для телефона). </a:t>
            </a:r>
          </a:p>
          <a:p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3. Пронаблюдать за показанием счетчика за время одного оборота. </a:t>
            </a:r>
          </a:p>
          <a:p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4. Используя табличные данные рассчитайте затраты электроэнергии приборами в режиме ожидания за 1 час, 1 день,1месяц. </a:t>
            </a:r>
          </a:p>
          <a:p>
            <a:r>
              <a:rPr lang="ru-RU" sz="28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ru-RU" sz="28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Сделайте вывод </a:t>
            </a:r>
            <a:endParaRPr lang="ru-RU" sz="2800" b="1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27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8758" y="1153365"/>
            <a:ext cx="92996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Практическая работа 3 </a:t>
            </a:r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Составить план экономии по приборам в своей квартире. </a:t>
            </a:r>
          </a:p>
          <a:p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Практическая работа 4 </a:t>
            </a:r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Выполнить творческую работу по изготовлению памятки </a:t>
            </a: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 энергосбережению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3291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9534" y="0"/>
            <a:ext cx="5371827" cy="6973986"/>
          </a:xfrm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1494" y="14415"/>
            <a:ext cx="5682397" cy="7242419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чем нам рассказывают энергетические картинки?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таблички-наклейки располагаются на передней стороне приборов.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редставляют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собой картинки с буквенной и цифровой информацией. для большей наглядности также используются ярко окрашенные фрагменты рисунка.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 приобрела новый электроприбор, на котором была следующая наклейка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энергоэффективности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63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1"/>
            <a:ext cx="8596668" cy="538264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148" y="1906622"/>
            <a:ext cx="8596668" cy="3356528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1.Чему равно потребление электроэнергии данного электроприбора согласно наклейке?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Рассчитайте потребление электроэнергии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кВтч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/месяц,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Втч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/день, Вт/час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3.Рассчитайте стоимость затраченной электроэнергии за год.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67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31131" y="655980"/>
            <a:ext cx="834633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1. Хозяйка кафе, заполняя свои документы дома, не могла вспомнить показания счётчика электроэнергии в кафе на данный момент времени, хотя абсолютно точно помнила, что в начале месяца он показывал 17315 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кВт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Cambria Math" panose="02040503050406030204" pitchFamily="18" charset="0"/>
              </a:rPr>
              <a:t>⋅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ч</a:t>
            </a:r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а расход электроэнергии в кафе за истёкший месяц составил 553 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кВт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Cambria Math" panose="02040503050406030204" pitchFamily="18" charset="0"/>
              </a:rPr>
              <a:t>⋅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ч</a:t>
            </a:r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Каково показание счётчика электроэнергии за истёкший период? </a:t>
            </a:r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31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790" y="-188068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. Бабушка Насти каждый месяц скрупулёзно записывала показания счётчика электроэнергии в тетрадь. В результате за полгода у неё получилась таблица, которую ты видишь ниже. Последнее показание (за июнь) бабушка Насти записывала на кухне, пока готовила </a:t>
            </a:r>
            <a:r>
              <a:rPr lang="ru-RU" sz="27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обед. 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И надо же случиться такой неприятности — капли борща попали на бумагу и уничтожили некоторые записи. Можешь ли ты их восстановить? </a:t>
            </a:r>
            <a:r>
              <a:rPr lang="ru-RU" sz="27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3035422"/>
              </p:ext>
            </p:extLst>
          </p:nvPr>
        </p:nvGraphicFramePr>
        <p:xfrm>
          <a:off x="677863" y="2782888"/>
          <a:ext cx="8596312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/>
                <a:gridCol w="2149078"/>
                <a:gridCol w="2149078"/>
                <a:gridCol w="21490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месяц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Показание счётчика электроэнергии в начале месяца,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кВт·ч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Показание счётчика электроэнергии в конце месяца,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кВт·ч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Показание счётчика электроэнергии в конце месяца,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кВт·ч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Январь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18854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562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Февраль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Март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19743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Апрель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20182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20578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июнь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20974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396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7123" y="1595336"/>
            <a:ext cx="832687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3. В среднем бытовой холодильник находится в рабочем режиме 17 ч в сутки. Рассчитайте разность расходов на электроэнергию в год при работе холодильника «Атлант» (класс 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энергоэффективности</a:t>
            </a:r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А+), потребляющего 309 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кВт∙ч</a:t>
            </a:r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/год и старого холодильника «Минск-16Е», мощностью 155 Вт. </a:t>
            </a:r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69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3702" y="953311"/>
            <a:ext cx="749029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4. Многие домашние электроприборы находятся в режиме ожидания и при этом потребляют электроэнергию. Рассчитайте затраты на электроэнергию в год при условии их работы в режиме ожидания 10 ч в сутки. </a:t>
            </a:r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98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7473" y="609600"/>
            <a:ext cx="9980578" cy="596630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Затраты электроэнергии приборами находящимися в режиме ожидания</a:t>
            </a:r>
            <a:endParaRPr lang="ru-RU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455661"/>
              </p:ext>
            </p:extLst>
          </p:nvPr>
        </p:nvGraphicFramePr>
        <p:xfrm>
          <a:off x="739302" y="1206231"/>
          <a:ext cx="9105089" cy="5077836"/>
        </p:xfrm>
        <a:graphic>
          <a:graphicData uri="http://schemas.openxmlformats.org/drawingml/2006/table">
            <a:tbl>
              <a:tblPr firstRow="1" firstCol="1" bandRow="1"/>
              <a:tblGrid>
                <a:gridCol w="3024205"/>
                <a:gridCol w="1333077"/>
                <a:gridCol w="1333077"/>
                <a:gridCol w="1707365"/>
                <a:gridCol w="1707365"/>
              </a:tblGrid>
              <a:tr h="33852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устройство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Устаревшие модели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Новые модели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85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час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месяц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час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месяц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5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Персональный компьютер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 Вт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57,6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– 5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2,1 – 3,6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5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Ноутбук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2,1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5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Лазерный принтер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– 5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 – 3,6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5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Телевизор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7,2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  - 0,3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0,07 -0,2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0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Приемник спутниковой антенны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7,9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0,5 - 1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 – 0,7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0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Музыкальный центр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– 8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 – 5,7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 – 1 Вт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 – 0,7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0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База беспроводного телефона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3,6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0,5 - 1,5 Вт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 – 1,1 кВт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5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Мобильный телефон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0,5 - 1,5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 – 1,1 кВт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5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Электроплита с таймером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2 - 4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 – 2,8 кВт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5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СВЧ печь с таймером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2,1 кВт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Вт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 Unicode MS" panose="020B0604020202020204" pitchFamily="34" charset="-128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2,1 кВт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73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2767" y="447473"/>
            <a:ext cx="8657617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Используя решение предыдущей задачи, определите приборы, потребляющие в режиме ожидание наибольшее количество электрической энергии; наименьшее количество. </a:t>
            </a:r>
          </a:p>
          <a:p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Сравните ваши финансовые расходы в год, если каждый день требуется вскипятить 3 л воды, находящейся при температуре 15оС, либо при помощи электрочайника мощностью 2000 Вт, работающего в течение 2 мин, либо газовой плиты. </a:t>
            </a:r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44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830" y="-157873"/>
            <a:ext cx="1110898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7. Сравните затраты на электроэнергию, если вам необходимо приготовить яблочный пирог и испечь вы его можете при помощи газовой духовки, 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мультиварки</a:t>
            </a:r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или микроволновой печи. При использовании газовой духовки для приготовления пирога требуется 2,5 МДж теплоты, </a:t>
            </a:r>
            <a:r>
              <a:rPr lang="ru-RU" sz="3200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мультиварка</a:t>
            </a:r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мощностью 900 Вт готовит его в течение 40 мин, а микроволновая печь мощностью 800 Вт, в течение 35 мин. </a:t>
            </a:r>
          </a:p>
          <a:p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8. При постройке коттеджа площадью 200 м2 есть возможность подключения к центральному отоплению или установки газового отопительного аппарата. Что является выгодным при оплате отопления в течение 6 месяцев? (Норма отопления 0,016 Гкал на 1 м2.) </a:t>
            </a:r>
            <a:endParaRPr lang="ru-RU" sz="32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27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472" y="298848"/>
            <a:ext cx="1091443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Рассчитайте денежные затраты на электроэнергию при работе масляного обогревателя мощностью 1800 Вт, работающего 6 ч в сутки. </a:t>
            </a:r>
          </a:p>
          <a:p>
            <a:r>
              <a:rPr lang="ru-RU" sz="32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</a:p>
          <a:p>
            <a:endParaRPr lang="ru-RU" sz="3200" b="0" i="0" u="none" strike="noStrike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0" i="0" u="none" strike="noStrike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При сепарировании молока на каждые 1000 л расходуется 1,5 </a:t>
            </a:r>
            <a:r>
              <a:rPr lang="ru-RU" sz="3200" b="0" i="0" u="none" strike="noStrike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кВт⋅ч</a:t>
            </a:r>
            <a:r>
              <a:rPr lang="ru-RU" sz="32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электроэнергии. Сколько потребуется времени для обработки 1000 л молока, если мощность двигателя, вращающего сепаратор, 0,25 кВт? </a:t>
            </a:r>
            <a:endParaRPr lang="ru-RU" sz="3200" b="0" i="0" u="none" strike="noStrike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86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</TotalTime>
  <Words>1044</Words>
  <Application>Microsoft Office PowerPoint</Application>
  <PresentationFormat>Широкоэкранный</PresentationFormat>
  <Paragraphs>177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 Unicode MS</vt:lpstr>
      <vt:lpstr>Arial</vt:lpstr>
      <vt:lpstr>Arial Black</vt:lpstr>
      <vt:lpstr>Calibri</vt:lpstr>
      <vt:lpstr>Cambria Math</vt:lpstr>
      <vt:lpstr>Times New Roman</vt:lpstr>
      <vt:lpstr>Trebuchet MS</vt:lpstr>
      <vt:lpstr>Wingdings 3</vt:lpstr>
      <vt:lpstr>Грань</vt:lpstr>
      <vt:lpstr>   «Формирование функциональной  грамотности на уроках физики»  </vt:lpstr>
      <vt:lpstr>Презентация PowerPoint</vt:lpstr>
      <vt:lpstr>2. Бабушка Насти каждый месяц скрупулёзно записывала показания счётчика электроэнергии в тетрадь. В результате за полгода у неё получилась таблица, которую ты видишь ниже. Последнее показание (за июнь) бабушка Насти записывала на кухне, пока готовила обед. И надо же случиться такой неприятности — капли борща попали на бумагу и уничтожили некоторые записи. Можешь ли ты их восстановить?   </vt:lpstr>
      <vt:lpstr>Презентация PowerPoint</vt:lpstr>
      <vt:lpstr>Презентация PowerPoint</vt:lpstr>
      <vt:lpstr>Затраты электроэнергии приборами находящимися в режиме ожидания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Задание: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«Формирование функциональной  грамотности на уроках физики»  </dc:title>
  <dc:creator>Хозяин</dc:creator>
  <cp:lastModifiedBy>Хозяин</cp:lastModifiedBy>
  <cp:revision>8</cp:revision>
  <dcterms:created xsi:type="dcterms:W3CDTF">2022-10-30T16:27:59Z</dcterms:created>
  <dcterms:modified xsi:type="dcterms:W3CDTF">2022-10-30T18:21:04Z</dcterms:modified>
</cp:coreProperties>
</file>