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362" r:id="rId2"/>
    <p:sldId id="360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5" r:id="rId13"/>
    <p:sldId id="342" r:id="rId14"/>
    <p:sldId id="343" r:id="rId15"/>
    <p:sldId id="344" r:id="rId16"/>
    <p:sldId id="346" r:id="rId17"/>
    <p:sldId id="347" r:id="rId18"/>
    <p:sldId id="352" r:id="rId19"/>
    <p:sldId id="356" r:id="rId20"/>
    <p:sldId id="354" r:id="rId21"/>
    <p:sldId id="355" r:id="rId22"/>
    <p:sldId id="357" r:id="rId23"/>
    <p:sldId id="358" r:id="rId24"/>
    <p:sldId id="348" r:id="rId25"/>
    <p:sldId id="349" r:id="rId26"/>
    <p:sldId id="330" r:id="rId27"/>
    <p:sldId id="35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8415-6A17-4162-B7B5-EE6189E56DA6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B8A5-FC94-4E60-966E-973DF90D320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53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8415-6A17-4162-B7B5-EE6189E56DA6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B8A5-FC94-4E60-966E-973DF90D3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7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8415-6A17-4162-B7B5-EE6189E56DA6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B8A5-FC94-4E60-966E-973DF90D3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57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8415-6A17-4162-B7B5-EE6189E56DA6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B8A5-FC94-4E60-966E-973DF90D320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1003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8415-6A17-4162-B7B5-EE6189E56DA6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B8A5-FC94-4E60-966E-973DF90D3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023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8415-6A17-4162-B7B5-EE6189E56DA6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B8A5-FC94-4E60-966E-973DF90D320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8766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8415-6A17-4162-B7B5-EE6189E56DA6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B8A5-FC94-4E60-966E-973DF90D3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417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8415-6A17-4162-B7B5-EE6189E56DA6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B8A5-FC94-4E60-966E-973DF90D3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76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8415-6A17-4162-B7B5-EE6189E56DA6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B8A5-FC94-4E60-966E-973DF90D3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94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8415-6A17-4162-B7B5-EE6189E56DA6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B8A5-FC94-4E60-966E-973DF90D3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47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8415-6A17-4162-B7B5-EE6189E56DA6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B8A5-FC94-4E60-966E-973DF90D3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8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8415-6A17-4162-B7B5-EE6189E56DA6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B8A5-FC94-4E60-966E-973DF90D3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6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8415-6A17-4162-B7B5-EE6189E56DA6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B8A5-FC94-4E60-966E-973DF90D3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02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8415-6A17-4162-B7B5-EE6189E56DA6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B8A5-FC94-4E60-966E-973DF90D3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68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8415-6A17-4162-B7B5-EE6189E56DA6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B8A5-FC94-4E60-966E-973DF90D3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08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8415-6A17-4162-B7B5-EE6189E56DA6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B8A5-FC94-4E60-966E-973DF90D3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0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8415-6A17-4162-B7B5-EE6189E56DA6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B8A5-FC94-4E60-966E-973DF90D3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CB18415-6A17-4162-B7B5-EE6189E56DA6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272B8A5-FC94-4E60-966E-973DF90D3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359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  <p:sldLayoutId id="2147484119" r:id="rId15"/>
    <p:sldLayoutId id="2147484120" r:id="rId16"/>
    <p:sldLayoutId id="21474841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paper-land.ru/wp-content/uploads/5/f/7/5f7688b29f9f0f9a0bbc47f91487087c.jpeg" TargetMode="External"/><Relationship Id="rId3" Type="http://schemas.openxmlformats.org/officeDocument/2006/relationships/hyperlink" Target="https://priroda.club/uploads/posts/2022-07/1657229534_3-priroda-club-p-reka-dlya-detei-priroda-krasivo-foto-3.jpg" TargetMode="External"/><Relationship Id="rId7" Type="http://schemas.openxmlformats.org/officeDocument/2006/relationships/hyperlink" Target="https://fhd.multiurok.ru/e/b/e/ebece439770a6f37c200100c436d439bc00d6a25/zadaniia-po-krymskotatarskomu-iazyku-mien-ana-tilini-oghrieniem-dlia-2-3-klassa_4.jpeg" TargetMode="External"/><Relationship Id="rId2" Type="http://schemas.openxmlformats.org/officeDocument/2006/relationships/hyperlink" Target="https://priroda.club/uploads/posts/2022-07/1657229555_2-priroda-club-p-reka-dlya-detei-priroda-krasivo-foto-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vg-clipart.com/clipart/blue/EzBaUMP-blue-non-logo-clipart.jpg" TargetMode="External"/><Relationship Id="rId11" Type="http://schemas.openxmlformats.org/officeDocument/2006/relationships/hyperlink" Target="https://i.redd.it/oo1s9ggsfp6y.jpg" TargetMode="External"/><Relationship Id="rId5" Type="http://schemas.openxmlformats.org/officeDocument/2006/relationships/hyperlink" Target="https://kartinkin.net/uploads/posts/2022-03/1647281477_2-kartinkin-net-p-bochka-kartinki-2.png" TargetMode="External"/><Relationship Id="rId10" Type="http://schemas.openxmlformats.org/officeDocument/2006/relationships/hyperlink" Target="https://cdn1.ozone.ru/s3/multimedia-9/6454088493.jpg" TargetMode="External"/><Relationship Id="rId4" Type="http://schemas.openxmlformats.org/officeDocument/2006/relationships/hyperlink" Target="https://star-twin.ru/800/600/https/stihi.ru/pics/2020/08/17/797.jpg" TargetMode="External"/><Relationship Id="rId9" Type="http://schemas.openxmlformats.org/officeDocument/2006/relationships/hyperlink" Target="https://avon-061.ru/wp-content/uploads/9/0/8/908d5d8320e83478aef5c3def876a390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527901" y="86918"/>
            <a:ext cx="11076495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Республика Саха (Якутия)</a:t>
            </a:r>
            <a:br>
              <a:rPr lang="ru-RU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Олёкминский</a:t>
            </a:r>
            <a:r>
              <a:rPr lang="ru-RU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br>
              <a:rPr lang="ru-RU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МБОУ «Средняя общеобразовательная школа №2»</a:t>
            </a:r>
          </a:p>
          <a:p>
            <a:pPr algn="ctr">
              <a:spcBef>
                <a:spcPct val="50000"/>
              </a:spcBef>
            </a:pPr>
            <a:endParaRPr lang="ru-RU" sz="2000" b="1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defRPr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Интерактивный тренажёр для обучающихся первых классов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«ОБУЧЕНИЕ ГРАМОТЕ »</a:t>
            </a:r>
          </a:p>
          <a:p>
            <a:pPr algn="ctr">
              <a:defRPr/>
            </a:pPr>
            <a:endParaRPr lang="ru-RU" sz="44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Выполнила Корчагина Галина Анатольевна</a:t>
            </a:r>
          </a:p>
          <a:p>
            <a:pPr algn="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Олёкминск 2024</a:t>
            </a:r>
          </a:p>
        </p:txBody>
      </p:sp>
      <p:pic>
        <p:nvPicPr>
          <p:cNvPr id="3" name="Picture 2" descr="http://allforchildren.ru/pictures/butterfly_forkids_s/butterfly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3949">
            <a:off x="7707881" y="1379593"/>
            <a:ext cx="14287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29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98B4418-1E47-4FEE-AC61-9E3E58EBB1EF}"/>
              </a:ext>
            </a:extLst>
          </p:cNvPr>
          <p:cNvGrpSpPr>
            <a:grpSpLocks/>
          </p:cNvGrpSpPr>
          <p:nvPr/>
        </p:nvGrpSpPr>
        <p:grpSpPr bwMode="auto">
          <a:xfrm>
            <a:off x="4232793" y="1593446"/>
            <a:ext cx="3726414" cy="3456384"/>
            <a:chOff x="1529783" y="588937"/>
            <a:chExt cx="6109925" cy="5662534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565337F6-8C76-4E76-B457-43AF940810FE}"/>
                </a:ext>
              </a:extLst>
            </p:cNvPr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01D015D-2966-4CB1-A365-9AB1B0EB474C}"/>
                </a:ext>
              </a:extLst>
            </p:cNvPr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ы</a:t>
              </a:r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9F6E99F3-DB1F-4D77-8CF1-7472434C28E2}"/>
                </a:ext>
              </a:extLst>
            </p:cNvPr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rIns="0" bIns="270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689520A9-5A2B-4FCB-A1D4-10B7C829370F}"/>
                </a:ext>
              </a:extLst>
            </p:cNvPr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DD4EF210-FD22-4EEB-9499-E8DE8F85E920}"/>
                </a:ext>
              </a:extLst>
            </p:cNvPr>
            <p:cNvSpPr/>
            <p:nvPr/>
          </p:nvSpPr>
          <p:spPr>
            <a:xfrm rot="10800000">
              <a:off x="1529783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62000" tIns="27000" rIns="27000" bIns="48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3D765953-99A5-4477-AC90-8E843CB634DF}"/>
                </a:ext>
              </a:extLst>
            </p:cNvPr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35000" tIns="54000" rIns="0" bIns="189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</a:p>
          </p:txBody>
        </p:sp>
      </p:grpSp>
      <p:sp>
        <p:nvSpPr>
          <p:cNvPr id="9" name="Солнце 8">
            <a:extLst>
              <a:ext uri="{FF2B5EF4-FFF2-40B4-BE49-F238E27FC236}">
                <a16:creationId xmlns:a16="http://schemas.microsoft.com/office/drawing/2014/main" id="{C0E29AE3-F0B8-4608-8E0C-DDA03A03AE63}"/>
              </a:ext>
            </a:extLst>
          </p:cNvPr>
          <p:cNvSpPr/>
          <p:nvPr/>
        </p:nvSpPr>
        <p:spPr>
          <a:xfrm>
            <a:off x="5366586" y="2651932"/>
            <a:ext cx="1404156" cy="135015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5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</p:txBody>
      </p:sp>
    </p:spTree>
    <p:extLst>
      <p:ext uri="{BB962C8B-B14F-4D97-AF65-F5344CB8AC3E}">
        <p14:creationId xmlns:p14="http://schemas.microsoft.com/office/powerpoint/2010/main" val="292701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98B4418-1E47-4FEE-AC61-9E3E58EBB1EF}"/>
              </a:ext>
            </a:extLst>
          </p:cNvPr>
          <p:cNvGrpSpPr>
            <a:grpSpLocks/>
          </p:cNvGrpSpPr>
          <p:nvPr/>
        </p:nvGrpSpPr>
        <p:grpSpPr bwMode="auto">
          <a:xfrm>
            <a:off x="4232793" y="1593446"/>
            <a:ext cx="3726414" cy="3456384"/>
            <a:chOff x="1529783" y="588937"/>
            <a:chExt cx="6109925" cy="5662534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565337F6-8C76-4E76-B457-43AF940810FE}"/>
                </a:ext>
              </a:extLst>
            </p:cNvPr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01D015D-2966-4CB1-A365-9AB1B0EB474C}"/>
                </a:ext>
              </a:extLst>
            </p:cNvPr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ы</a:t>
              </a:r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9F6E99F3-DB1F-4D77-8CF1-7472434C28E2}"/>
                </a:ext>
              </a:extLst>
            </p:cNvPr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rIns="0" bIns="270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689520A9-5A2B-4FCB-A1D4-10B7C829370F}"/>
                </a:ext>
              </a:extLst>
            </p:cNvPr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DD4EF210-FD22-4EEB-9499-E8DE8F85E920}"/>
                </a:ext>
              </a:extLst>
            </p:cNvPr>
            <p:cNvSpPr/>
            <p:nvPr/>
          </p:nvSpPr>
          <p:spPr>
            <a:xfrm rot="10800000">
              <a:off x="1529783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62000" tIns="27000" rIns="27000" bIns="48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3D765953-99A5-4477-AC90-8E843CB634DF}"/>
                </a:ext>
              </a:extLst>
            </p:cNvPr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35000" tIns="54000" rIns="0" bIns="189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</a:p>
          </p:txBody>
        </p:sp>
      </p:grpSp>
      <p:sp>
        <p:nvSpPr>
          <p:cNvPr id="9" name="Солнце 8">
            <a:extLst>
              <a:ext uri="{FF2B5EF4-FFF2-40B4-BE49-F238E27FC236}">
                <a16:creationId xmlns:a16="http://schemas.microsoft.com/office/drawing/2014/main" id="{C0E29AE3-F0B8-4608-8E0C-DDA03A03AE63}"/>
              </a:ext>
            </a:extLst>
          </p:cNvPr>
          <p:cNvSpPr/>
          <p:nvPr/>
        </p:nvSpPr>
        <p:spPr>
          <a:xfrm>
            <a:off x="5366586" y="2651932"/>
            <a:ext cx="1404156" cy="135015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5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73685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98B4418-1E47-4FEE-AC61-9E3E58EBB1EF}"/>
              </a:ext>
            </a:extLst>
          </p:cNvPr>
          <p:cNvGrpSpPr>
            <a:grpSpLocks/>
          </p:cNvGrpSpPr>
          <p:nvPr/>
        </p:nvGrpSpPr>
        <p:grpSpPr bwMode="auto">
          <a:xfrm>
            <a:off x="4232793" y="1593446"/>
            <a:ext cx="3726414" cy="3456384"/>
            <a:chOff x="1529783" y="588937"/>
            <a:chExt cx="6109925" cy="5662534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565337F6-8C76-4E76-B457-43AF940810FE}"/>
                </a:ext>
              </a:extLst>
            </p:cNvPr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01D015D-2966-4CB1-A365-9AB1B0EB474C}"/>
                </a:ext>
              </a:extLst>
            </p:cNvPr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ы</a:t>
              </a:r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9F6E99F3-DB1F-4D77-8CF1-7472434C28E2}"/>
                </a:ext>
              </a:extLst>
            </p:cNvPr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rIns="0" bIns="270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689520A9-5A2B-4FCB-A1D4-10B7C829370F}"/>
                </a:ext>
              </a:extLst>
            </p:cNvPr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DD4EF210-FD22-4EEB-9499-E8DE8F85E920}"/>
                </a:ext>
              </a:extLst>
            </p:cNvPr>
            <p:cNvSpPr/>
            <p:nvPr/>
          </p:nvSpPr>
          <p:spPr>
            <a:xfrm rot="10800000">
              <a:off x="1529783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62000" tIns="27000" rIns="27000" bIns="48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3D765953-99A5-4477-AC90-8E843CB634DF}"/>
                </a:ext>
              </a:extLst>
            </p:cNvPr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35000" tIns="54000" rIns="0" bIns="189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</a:p>
          </p:txBody>
        </p:sp>
      </p:grpSp>
      <p:sp>
        <p:nvSpPr>
          <p:cNvPr id="9" name="Солнце 8">
            <a:extLst>
              <a:ext uri="{FF2B5EF4-FFF2-40B4-BE49-F238E27FC236}">
                <a16:creationId xmlns:a16="http://schemas.microsoft.com/office/drawing/2014/main" id="{C0E29AE3-F0B8-4608-8E0C-DDA03A03AE63}"/>
              </a:ext>
            </a:extLst>
          </p:cNvPr>
          <p:cNvSpPr/>
          <p:nvPr/>
        </p:nvSpPr>
        <p:spPr>
          <a:xfrm>
            <a:off x="5366586" y="2651932"/>
            <a:ext cx="1404156" cy="135015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5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</p:txBody>
      </p:sp>
    </p:spTree>
    <p:extLst>
      <p:ext uri="{BB962C8B-B14F-4D97-AF65-F5344CB8AC3E}">
        <p14:creationId xmlns:p14="http://schemas.microsoft.com/office/powerpoint/2010/main" val="3077545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98B4418-1E47-4FEE-AC61-9E3E58EBB1EF}"/>
              </a:ext>
            </a:extLst>
          </p:cNvPr>
          <p:cNvGrpSpPr>
            <a:grpSpLocks/>
          </p:cNvGrpSpPr>
          <p:nvPr/>
        </p:nvGrpSpPr>
        <p:grpSpPr bwMode="auto">
          <a:xfrm>
            <a:off x="4232793" y="1593446"/>
            <a:ext cx="3726414" cy="3456384"/>
            <a:chOff x="1529783" y="588937"/>
            <a:chExt cx="6109925" cy="5662534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565337F6-8C76-4E76-B457-43AF940810FE}"/>
                </a:ext>
              </a:extLst>
            </p:cNvPr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01D015D-2966-4CB1-A365-9AB1B0EB474C}"/>
                </a:ext>
              </a:extLst>
            </p:cNvPr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ы</a:t>
              </a:r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9F6E99F3-DB1F-4D77-8CF1-7472434C28E2}"/>
                </a:ext>
              </a:extLst>
            </p:cNvPr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rIns="0" bIns="270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689520A9-5A2B-4FCB-A1D4-10B7C829370F}"/>
                </a:ext>
              </a:extLst>
            </p:cNvPr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DD4EF210-FD22-4EEB-9499-E8DE8F85E920}"/>
                </a:ext>
              </a:extLst>
            </p:cNvPr>
            <p:cNvSpPr/>
            <p:nvPr/>
          </p:nvSpPr>
          <p:spPr>
            <a:xfrm rot="10800000">
              <a:off x="1529783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62000" tIns="27000" rIns="27000" bIns="48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3D765953-99A5-4477-AC90-8E843CB634DF}"/>
                </a:ext>
              </a:extLst>
            </p:cNvPr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35000" tIns="54000" rIns="0" bIns="189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</a:p>
          </p:txBody>
        </p:sp>
      </p:grpSp>
      <p:sp>
        <p:nvSpPr>
          <p:cNvPr id="9" name="Солнце 8">
            <a:extLst>
              <a:ext uri="{FF2B5EF4-FFF2-40B4-BE49-F238E27FC236}">
                <a16:creationId xmlns:a16="http://schemas.microsoft.com/office/drawing/2014/main" id="{C0E29AE3-F0B8-4608-8E0C-DDA03A03AE63}"/>
              </a:ext>
            </a:extLst>
          </p:cNvPr>
          <p:cNvSpPr/>
          <p:nvPr/>
        </p:nvSpPr>
        <p:spPr>
          <a:xfrm>
            <a:off x="5366586" y="2651932"/>
            <a:ext cx="1404156" cy="135015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5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</p:spTree>
    <p:extLst>
      <p:ext uri="{BB962C8B-B14F-4D97-AF65-F5344CB8AC3E}">
        <p14:creationId xmlns:p14="http://schemas.microsoft.com/office/powerpoint/2010/main" val="1283528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98B4418-1E47-4FEE-AC61-9E3E58EBB1EF}"/>
              </a:ext>
            </a:extLst>
          </p:cNvPr>
          <p:cNvGrpSpPr>
            <a:grpSpLocks/>
          </p:cNvGrpSpPr>
          <p:nvPr/>
        </p:nvGrpSpPr>
        <p:grpSpPr bwMode="auto">
          <a:xfrm>
            <a:off x="4232793" y="1593446"/>
            <a:ext cx="3726414" cy="3456384"/>
            <a:chOff x="1529783" y="588937"/>
            <a:chExt cx="6109925" cy="5662534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565337F6-8C76-4E76-B457-43AF940810FE}"/>
                </a:ext>
              </a:extLst>
            </p:cNvPr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01D015D-2966-4CB1-A365-9AB1B0EB474C}"/>
                </a:ext>
              </a:extLst>
            </p:cNvPr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ы</a:t>
              </a:r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9F6E99F3-DB1F-4D77-8CF1-7472434C28E2}"/>
                </a:ext>
              </a:extLst>
            </p:cNvPr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rIns="0" bIns="270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689520A9-5A2B-4FCB-A1D4-10B7C829370F}"/>
                </a:ext>
              </a:extLst>
            </p:cNvPr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DD4EF210-FD22-4EEB-9499-E8DE8F85E920}"/>
                </a:ext>
              </a:extLst>
            </p:cNvPr>
            <p:cNvSpPr/>
            <p:nvPr/>
          </p:nvSpPr>
          <p:spPr>
            <a:xfrm rot="10800000">
              <a:off x="1529783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62000" tIns="27000" rIns="27000" bIns="48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3D765953-99A5-4477-AC90-8E843CB634DF}"/>
                </a:ext>
              </a:extLst>
            </p:cNvPr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35000" tIns="54000" rIns="0" bIns="189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</a:p>
          </p:txBody>
        </p:sp>
      </p:grpSp>
      <p:sp>
        <p:nvSpPr>
          <p:cNvPr id="9" name="Солнце 8">
            <a:extLst>
              <a:ext uri="{FF2B5EF4-FFF2-40B4-BE49-F238E27FC236}">
                <a16:creationId xmlns:a16="http://schemas.microsoft.com/office/drawing/2014/main" id="{C0E29AE3-F0B8-4608-8E0C-DDA03A03AE63}"/>
              </a:ext>
            </a:extLst>
          </p:cNvPr>
          <p:cNvSpPr/>
          <p:nvPr/>
        </p:nvSpPr>
        <p:spPr>
          <a:xfrm>
            <a:off x="5366586" y="2651932"/>
            <a:ext cx="1404156" cy="135015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5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</p:txBody>
      </p:sp>
    </p:spTree>
    <p:extLst>
      <p:ext uri="{BB962C8B-B14F-4D97-AF65-F5344CB8AC3E}">
        <p14:creationId xmlns:p14="http://schemas.microsoft.com/office/powerpoint/2010/main" val="399675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ABE49AD-9F20-4703-89D3-C4990F9BB8A1}"/>
              </a:ext>
            </a:extLst>
          </p:cNvPr>
          <p:cNvGrpSpPr>
            <a:grpSpLocks/>
          </p:cNvGrpSpPr>
          <p:nvPr/>
        </p:nvGrpSpPr>
        <p:grpSpPr bwMode="auto">
          <a:xfrm>
            <a:off x="4232793" y="1593446"/>
            <a:ext cx="3726414" cy="3456384"/>
            <a:chOff x="1529783" y="588937"/>
            <a:chExt cx="6109925" cy="5662534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7CFA561B-1664-499F-A412-DAFE9AC63323}"/>
                </a:ext>
              </a:extLst>
            </p:cNvPr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72D704CB-C3DD-4FA0-8356-EC9DF82BB48A}"/>
                </a:ext>
              </a:extLst>
            </p:cNvPr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7215763F-716C-4998-ACA4-DEE54C4EB329}"/>
                </a:ext>
              </a:extLst>
            </p:cNvPr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rIns="0" bIns="270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E5275850-B25C-4426-B324-9E01F3F5E903}"/>
                </a:ext>
              </a:extLst>
            </p:cNvPr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639C6409-90D0-4214-A317-4D3325776242}"/>
                </a:ext>
              </a:extLst>
            </p:cNvPr>
            <p:cNvSpPr/>
            <p:nvPr/>
          </p:nvSpPr>
          <p:spPr>
            <a:xfrm rot="10800000">
              <a:off x="1529783" y="2730494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62000" tIns="27000" rIns="27000" bIns="48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9A24F80B-9221-4B58-9581-47DC4DC087EC}"/>
                </a:ext>
              </a:extLst>
            </p:cNvPr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35000" tIns="54000" rIns="0" bIns="189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</a:p>
          </p:txBody>
        </p:sp>
      </p:grpSp>
      <p:sp>
        <p:nvSpPr>
          <p:cNvPr id="9" name="Солнце 8">
            <a:extLst>
              <a:ext uri="{FF2B5EF4-FFF2-40B4-BE49-F238E27FC236}">
                <a16:creationId xmlns:a16="http://schemas.microsoft.com/office/drawing/2014/main" id="{E8F7AF53-BFD4-45FB-ADA3-5EA74D2F58BB}"/>
              </a:ext>
            </a:extLst>
          </p:cNvPr>
          <p:cNvSpPr/>
          <p:nvPr/>
        </p:nvSpPr>
        <p:spPr>
          <a:xfrm>
            <a:off x="5366586" y="2651932"/>
            <a:ext cx="1404156" cy="135015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98B4418-1E47-4FEE-AC61-9E3E58EBB1EF}"/>
              </a:ext>
            </a:extLst>
          </p:cNvPr>
          <p:cNvGrpSpPr>
            <a:grpSpLocks/>
          </p:cNvGrpSpPr>
          <p:nvPr/>
        </p:nvGrpSpPr>
        <p:grpSpPr bwMode="auto">
          <a:xfrm>
            <a:off x="4232793" y="1593446"/>
            <a:ext cx="3726414" cy="3456384"/>
            <a:chOff x="1529783" y="588937"/>
            <a:chExt cx="6109925" cy="5662534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565337F6-8C76-4E76-B457-43AF940810FE}"/>
                </a:ext>
              </a:extLst>
            </p:cNvPr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01D015D-2966-4CB1-A365-9AB1B0EB474C}"/>
                </a:ext>
              </a:extLst>
            </p:cNvPr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ы</a:t>
              </a:r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9F6E99F3-DB1F-4D77-8CF1-7472434C28E2}"/>
                </a:ext>
              </a:extLst>
            </p:cNvPr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rIns="0" bIns="270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689520A9-5A2B-4FCB-A1D4-10B7C829370F}"/>
                </a:ext>
              </a:extLst>
            </p:cNvPr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DD4EF210-FD22-4EEB-9499-E8DE8F85E920}"/>
                </a:ext>
              </a:extLst>
            </p:cNvPr>
            <p:cNvSpPr/>
            <p:nvPr/>
          </p:nvSpPr>
          <p:spPr>
            <a:xfrm rot="10800000">
              <a:off x="1529783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62000" tIns="27000" rIns="27000" bIns="48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3D765953-99A5-4477-AC90-8E843CB634DF}"/>
                </a:ext>
              </a:extLst>
            </p:cNvPr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35000" tIns="54000" rIns="0" bIns="189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</a:p>
          </p:txBody>
        </p:sp>
      </p:grpSp>
      <p:sp>
        <p:nvSpPr>
          <p:cNvPr id="9" name="Солнце 8">
            <a:extLst>
              <a:ext uri="{FF2B5EF4-FFF2-40B4-BE49-F238E27FC236}">
                <a16:creationId xmlns:a16="http://schemas.microsoft.com/office/drawing/2014/main" id="{C0E29AE3-F0B8-4608-8E0C-DDA03A03AE63}"/>
              </a:ext>
            </a:extLst>
          </p:cNvPr>
          <p:cNvSpPr/>
          <p:nvPr/>
        </p:nvSpPr>
        <p:spPr>
          <a:xfrm>
            <a:off x="5366586" y="2651932"/>
            <a:ext cx="1404156" cy="135015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5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</p:spTree>
    <p:extLst>
      <p:ext uri="{BB962C8B-B14F-4D97-AF65-F5344CB8AC3E}">
        <p14:creationId xmlns:p14="http://schemas.microsoft.com/office/powerpoint/2010/main" val="251429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98B4418-1E47-4FEE-AC61-9E3E58EBB1EF}"/>
              </a:ext>
            </a:extLst>
          </p:cNvPr>
          <p:cNvGrpSpPr>
            <a:grpSpLocks/>
          </p:cNvGrpSpPr>
          <p:nvPr/>
        </p:nvGrpSpPr>
        <p:grpSpPr bwMode="auto">
          <a:xfrm>
            <a:off x="4232793" y="1593446"/>
            <a:ext cx="3726414" cy="3456384"/>
            <a:chOff x="1529783" y="588937"/>
            <a:chExt cx="6109925" cy="5662534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565337F6-8C76-4E76-B457-43AF940810FE}"/>
                </a:ext>
              </a:extLst>
            </p:cNvPr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01D015D-2966-4CB1-A365-9AB1B0EB474C}"/>
                </a:ext>
              </a:extLst>
            </p:cNvPr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9F6E99F3-DB1F-4D77-8CF1-7472434C28E2}"/>
                </a:ext>
              </a:extLst>
            </p:cNvPr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rIns="0" bIns="270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689520A9-5A2B-4FCB-A1D4-10B7C829370F}"/>
                </a:ext>
              </a:extLst>
            </p:cNvPr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DD4EF210-FD22-4EEB-9499-E8DE8F85E920}"/>
                </a:ext>
              </a:extLst>
            </p:cNvPr>
            <p:cNvSpPr/>
            <p:nvPr/>
          </p:nvSpPr>
          <p:spPr>
            <a:xfrm rot="10800000">
              <a:off x="1529783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62000" tIns="27000" rIns="27000" bIns="48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3D765953-99A5-4477-AC90-8E843CB634DF}"/>
                </a:ext>
              </a:extLst>
            </p:cNvPr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35000" tIns="54000" rIns="0" bIns="189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endParaRPr lang="ru-RU" sz="6600" b="1" dirty="0">
                <a:ln w="1143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Солнце 8">
            <a:extLst>
              <a:ext uri="{FF2B5EF4-FFF2-40B4-BE49-F238E27FC236}">
                <a16:creationId xmlns:a16="http://schemas.microsoft.com/office/drawing/2014/main" id="{C0E29AE3-F0B8-4608-8E0C-DDA03A03AE63}"/>
              </a:ext>
            </a:extLst>
          </p:cNvPr>
          <p:cNvSpPr/>
          <p:nvPr/>
        </p:nvSpPr>
        <p:spPr>
          <a:xfrm>
            <a:off x="5366586" y="2651932"/>
            <a:ext cx="1404156" cy="135015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5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</a:p>
        </p:txBody>
      </p:sp>
    </p:spTree>
    <p:extLst>
      <p:ext uri="{BB962C8B-B14F-4D97-AF65-F5344CB8AC3E}">
        <p14:creationId xmlns:p14="http://schemas.microsoft.com/office/powerpoint/2010/main" val="224913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98B4418-1E47-4FEE-AC61-9E3E58EBB1EF}"/>
              </a:ext>
            </a:extLst>
          </p:cNvPr>
          <p:cNvGrpSpPr>
            <a:grpSpLocks/>
          </p:cNvGrpSpPr>
          <p:nvPr/>
        </p:nvGrpSpPr>
        <p:grpSpPr bwMode="auto">
          <a:xfrm>
            <a:off x="4232793" y="1593446"/>
            <a:ext cx="3726414" cy="3456384"/>
            <a:chOff x="1529783" y="588937"/>
            <a:chExt cx="6109925" cy="5662534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565337F6-8C76-4E76-B457-43AF940810FE}"/>
                </a:ext>
              </a:extLst>
            </p:cNvPr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endParaRPr lang="ru-RU" sz="6600" b="1" dirty="0">
                <a:ln w="1143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01D015D-2966-4CB1-A365-9AB1B0EB474C}"/>
                </a:ext>
              </a:extLst>
            </p:cNvPr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endParaRPr lang="ru-RU" sz="6600" b="1" dirty="0">
                <a:ln w="1143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9F6E99F3-DB1F-4D77-8CF1-7472434C28E2}"/>
                </a:ext>
              </a:extLst>
            </p:cNvPr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rIns="0" bIns="270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endParaRPr lang="ru-RU" sz="6600" b="1" dirty="0">
                <a:ln w="1143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689520A9-5A2B-4FCB-A1D4-10B7C829370F}"/>
                </a:ext>
              </a:extLst>
            </p:cNvPr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ь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DD4EF210-FD22-4EEB-9499-E8DE8F85E920}"/>
                </a:ext>
              </a:extLst>
            </p:cNvPr>
            <p:cNvSpPr/>
            <p:nvPr/>
          </p:nvSpPr>
          <p:spPr>
            <a:xfrm rot="10800000">
              <a:off x="1529783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62000" tIns="27000" rIns="27000" bIns="48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ь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3D765953-99A5-4477-AC90-8E843CB634DF}"/>
                </a:ext>
              </a:extLst>
            </p:cNvPr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35000" tIns="54000" rIns="0" bIns="189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ь</a:t>
              </a:r>
            </a:p>
          </p:txBody>
        </p:sp>
      </p:grpSp>
      <p:sp>
        <p:nvSpPr>
          <p:cNvPr id="9" name="Солнце 8">
            <a:extLst>
              <a:ext uri="{FF2B5EF4-FFF2-40B4-BE49-F238E27FC236}">
                <a16:creationId xmlns:a16="http://schemas.microsoft.com/office/drawing/2014/main" id="{C0E29AE3-F0B8-4608-8E0C-DDA03A03AE63}"/>
              </a:ext>
            </a:extLst>
          </p:cNvPr>
          <p:cNvSpPr/>
          <p:nvPr/>
        </p:nvSpPr>
        <p:spPr>
          <a:xfrm>
            <a:off x="5366586" y="2651932"/>
            <a:ext cx="1404156" cy="135015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5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</p:txBody>
      </p:sp>
    </p:spTree>
    <p:extLst>
      <p:ext uri="{BB962C8B-B14F-4D97-AF65-F5344CB8AC3E}">
        <p14:creationId xmlns:p14="http://schemas.microsoft.com/office/powerpoint/2010/main" val="263125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ABE49AD-9F20-4703-89D3-C4990F9BB8A1}"/>
              </a:ext>
            </a:extLst>
          </p:cNvPr>
          <p:cNvGrpSpPr>
            <a:grpSpLocks/>
          </p:cNvGrpSpPr>
          <p:nvPr/>
        </p:nvGrpSpPr>
        <p:grpSpPr bwMode="auto">
          <a:xfrm>
            <a:off x="4232793" y="1593446"/>
            <a:ext cx="3726414" cy="3456384"/>
            <a:chOff x="1529783" y="588937"/>
            <a:chExt cx="6109925" cy="5662534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7CFA561B-1664-499F-A412-DAFE9AC63323}"/>
                </a:ext>
              </a:extLst>
            </p:cNvPr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72D704CB-C3DD-4FA0-8356-EC9DF82BB48A}"/>
                </a:ext>
              </a:extLst>
            </p:cNvPr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7215763F-716C-4998-ACA4-DEE54C4EB329}"/>
                </a:ext>
              </a:extLst>
            </p:cNvPr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rIns="0" bIns="270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E5275850-B25C-4426-B324-9E01F3F5E903}"/>
                </a:ext>
              </a:extLst>
            </p:cNvPr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639C6409-90D0-4214-A317-4D3325776242}"/>
                </a:ext>
              </a:extLst>
            </p:cNvPr>
            <p:cNvSpPr/>
            <p:nvPr/>
          </p:nvSpPr>
          <p:spPr>
            <a:xfrm rot="10800000">
              <a:off x="1529783" y="2730494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62000" tIns="27000" rIns="27000" bIns="48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9A24F80B-9221-4B58-9581-47DC4DC087EC}"/>
                </a:ext>
              </a:extLst>
            </p:cNvPr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35000" tIns="54000" rIns="0" bIns="189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</a:p>
          </p:txBody>
        </p:sp>
      </p:grpSp>
      <p:sp>
        <p:nvSpPr>
          <p:cNvPr id="9" name="Солнце 8">
            <a:extLst>
              <a:ext uri="{FF2B5EF4-FFF2-40B4-BE49-F238E27FC236}">
                <a16:creationId xmlns:a16="http://schemas.microsoft.com/office/drawing/2014/main" id="{E8F7AF53-BFD4-45FB-ADA3-5EA74D2F58BB}"/>
              </a:ext>
            </a:extLst>
          </p:cNvPr>
          <p:cNvSpPr/>
          <p:nvPr/>
        </p:nvSpPr>
        <p:spPr>
          <a:xfrm>
            <a:off x="5366586" y="2651932"/>
            <a:ext cx="1404156" cy="135015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95468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527901" y="86918"/>
            <a:ext cx="11076495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20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2000" b="1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defRPr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использования тренажёра для обучения грамоте — сформировать у детей готовность к обучению грамоте и научить их читать.</a:t>
            </a:r>
          </a:p>
          <a:p>
            <a:pPr algn="just">
              <a:spcAft>
                <a:spcPts val="12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Такая методика обучения грамоте делает уроки интересными, увлекательными и творческими, повышая эффективность образовательного процесса.</a:t>
            </a:r>
          </a:p>
          <a:p>
            <a:pPr algn="ctr">
              <a:spcBef>
                <a:spcPct val="50000"/>
              </a:spcBef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1400" b="1" i="1" dirty="0">
              <a:latin typeface="Times New Roman" pitchFamily="18" charset="0"/>
            </a:endParaRPr>
          </a:p>
        </p:txBody>
      </p:sp>
      <p:pic>
        <p:nvPicPr>
          <p:cNvPr id="3" name="Picture 2" descr="http://allforchildren.ru/pictures/butterfly_forkids_s/butterfly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3949">
            <a:off x="7707881" y="1379593"/>
            <a:ext cx="14287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63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ABE49AD-9F20-4703-89D3-C4990F9BB8A1}"/>
              </a:ext>
            </a:extLst>
          </p:cNvPr>
          <p:cNvGrpSpPr>
            <a:grpSpLocks/>
          </p:cNvGrpSpPr>
          <p:nvPr/>
        </p:nvGrpSpPr>
        <p:grpSpPr bwMode="auto">
          <a:xfrm>
            <a:off x="4232793" y="1593446"/>
            <a:ext cx="3726414" cy="3456384"/>
            <a:chOff x="1529783" y="588937"/>
            <a:chExt cx="6109925" cy="5662534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7CFA561B-1664-499F-A412-DAFE9AC63323}"/>
                </a:ext>
              </a:extLst>
            </p:cNvPr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72D704CB-C3DD-4FA0-8356-EC9DF82BB48A}"/>
                </a:ext>
              </a:extLst>
            </p:cNvPr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7215763F-716C-4998-ACA4-DEE54C4EB329}"/>
                </a:ext>
              </a:extLst>
            </p:cNvPr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rIns="0" bIns="270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E5275850-B25C-4426-B324-9E01F3F5E903}"/>
                </a:ext>
              </a:extLst>
            </p:cNvPr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639C6409-90D0-4214-A317-4D3325776242}"/>
                </a:ext>
              </a:extLst>
            </p:cNvPr>
            <p:cNvSpPr/>
            <p:nvPr/>
          </p:nvSpPr>
          <p:spPr>
            <a:xfrm rot="10800000">
              <a:off x="1529783" y="2730494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62000" tIns="27000" rIns="27000" bIns="48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9A24F80B-9221-4B58-9581-47DC4DC087EC}"/>
                </a:ext>
              </a:extLst>
            </p:cNvPr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35000" tIns="54000" rIns="0" bIns="189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</a:p>
          </p:txBody>
        </p:sp>
      </p:grpSp>
      <p:sp>
        <p:nvSpPr>
          <p:cNvPr id="9" name="Солнце 8">
            <a:extLst>
              <a:ext uri="{FF2B5EF4-FFF2-40B4-BE49-F238E27FC236}">
                <a16:creationId xmlns:a16="http://schemas.microsoft.com/office/drawing/2014/main" id="{E8F7AF53-BFD4-45FB-ADA3-5EA74D2F58BB}"/>
              </a:ext>
            </a:extLst>
          </p:cNvPr>
          <p:cNvSpPr/>
          <p:nvPr/>
        </p:nvSpPr>
        <p:spPr>
          <a:xfrm>
            <a:off x="5366586" y="2651932"/>
            <a:ext cx="1404156" cy="135015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43842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ABE49AD-9F20-4703-89D3-C4990F9BB8A1}"/>
              </a:ext>
            </a:extLst>
          </p:cNvPr>
          <p:cNvGrpSpPr>
            <a:grpSpLocks/>
          </p:cNvGrpSpPr>
          <p:nvPr/>
        </p:nvGrpSpPr>
        <p:grpSpPr bwMode="auto">
          <a:xfrm>
            <a:off x="4232793" y="1593446"/>
            <a:ext cx="3726414" cy="3456384"/>
            <a:chOff x="1529783" y="588937"/>
            <a:chExt cx="6109925" cy="5662534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7CFA561B-1664-499F-A412-DAFE9AC63323}"/>
                </a:ext>
              </a:extLst>
            </p:cNvPr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72D704CB-C3DD-4FA0-8356-EC9DF82BB48A}"/>
                </a:ext>
              </a:extLst>
            </p:cNvPr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7215763F-716C-4998-ACA4-DEE54C4EB329}"/>
                </a:ext>
              </a:extLst>
            </p:cNvPr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rIns="0" bIns="270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E5275850-B25C-4426-B324-9E01F3F5E903}"/>
                </a:ext>
              </a:extLst>
            </p:cNvPr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639C6409-90D0-4214-A317-4D3325776242}"/>
                </a:ext>
              </a:extLst>
            </p:cNvPr>
            <p:cNvSpPr/>
            <p:nvPr/>
          </p:nvSpPr>
          <p:spPr>
            <a:xfrm rot="10800000">
              <a:off x="1529783" y="2730494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62000" tIns="27000" rIns="27000" bIns="48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9A24F80B-9221-4B58-9581-47DC4DC087EC}"/>
                </a:ext>
              </a:extLst>
            </p:cNvPr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35000" tIns="54000" rIns="0" bIns="189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</a:p>
          </p:txBody>
        </p:sp>
      </p:grpSp>
      <p:sp>
        <p:nvSpPr>
          <p:cNvPr id="9" name="Солнце 8">
            <a:extLst>
              <a:ext uri="{FF2B5EF4-FFF2-40B4-BE49-F238E27FC236}">
                <a16:creationId xmlns:a16="http://schemas.microsoft.com/office/drawing/2014/main" id="{E8F7AF53-BFD4-45FB-ADA3-5EA74D2F58BB}"/>
              </a:ext>
            </a:extLst>
          </p:cNvPr>
          <p:cNvSpPr/>
          <p:nvPr/>
        </p:nvSpPr>
        <p:spPr>
          <a:xfrm>
            <a:off x="5366586" y="2651932"/>
            <a:ext cx="1404156" cy="135015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</a:p>
        </p:txBody>
      </p:sp>
    </p:spTree>
    <p:extLst>
      <p:ext uri="{BB962C8B-B14F-4D97-AF65-F5344CB8AC3E}">
        <p14:creationId xmlns:p14="http://schemas.microsoft.com/office/powerpoint/2010/main" val="1855050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98B4418-1E47-4FEE-AC61-9E3E58EBB1EF}"/>
              </a:ext>
            </a:extLst>
          </p:cNvPr>
          <p:cNvGrpSpPr>
            <a:grpSpLocks/>
          </p:cNvGrpSpPr>
          <p:nvPr/>
        </p:nvGrpSpPr>
        <p:grpSpPr bwMode="auto">
          <a:xfrm>
            <a:off x="4232793" y="1593446"/>
            <a:ext cx="3726414" cy="3456384"/>
            <a:chOff x="1529783" y="588937"/>
            <a:chExt cx="6109925" cy="5662534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565337F6-8C76-4E76-B457-43AF940810FE}"/>
                </a:ext>
              </a:extLst>
            </p:cNvPr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ё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01D015D-2966-4CB1-A365-9AB1B0EB474C}"/>
                </a:ext>
              </a:extLst>
            </p:cNvPr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ы</a:t>
              </a:r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9F6E99F3-DB1F-4D77-8CF1-7472434C28E2}"/>
                </a:ext>
              </a:extLst>
            </p:cNvPr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rIns="0" bIns="270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689520A9-5A2B-4FCB-A1D4-10B7C829370F}"/>
                </a:ext>
              </a:extLst>
            </p:cNvPr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DD4EF210-FD22-4EEB-9499-E8DE8F85E920}"/>
                </a:ext>
              </a:extLst>
            </p:cNvPr>
            <p:cNvSpPr/>
            <p:nvPr/>
          </p:nvSpPr>
          <p:spPr>
            <a:xfrm rot="10800000">
              <a:off x="1529783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62000" tIns="27000" rIns="27000" bIns="48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3D765953-99A5-4477-AC90-8E843CB634DF}"/>
                </a:ext>
              </a:extLst>
            </p:cNvPr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35000" tIns="54000" rIns="0" bIns="189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</a:p>
          </p:txBody>
        </p:sp>
      </p:grpSp>
      <p:sp>
        <p:nvSpPr>
          <p:cNvPr id="9" name="Солнце 8">
            <a:extLst>
              <a:ext uri="{FF2B5EF4-FFF2-40B4-BE49-F238E27FC236}">
                <a16:creationId xmlns:a16="http://schemas.microsoft.com/office/drawing/2014/main" id="{C0E29AE3-F0B8-4608-8E0C-DDA03A03AE63}"/>
              </a:ext>
            </a:extLst>
          </p:cNvPr>
          <p:cNvSpPr/>
          <p:nvPr/>
        </p:nvSpPr>
        <p:spPr>
          <a:xfrm>
            <a:off x="5366586" y="2651932"/>
            <a:ext cx="1404156" cy="135015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5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</p:spTree>
    <p:extLst>
      <p:ext uri="{BB962C8B-B14F-4D97-AF65-F5344CB8AC3E}">
        <p14:creationId xmlns:p14="http://schemas.microsoft.com/office/powerpoint/2010/main" val="1658816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ABE49AD-9F20-4703-89D3-C4990F9BB8A1}"/>
              </a:ext>
            </a:extLst>
          </p:cNvPr>
          <p:cNvGrpSpPr>
            <a:grpSpLocks/>
          </p:cNvGrpSpPr>
          <p:nvPr/>
        </p:nvGrpSpPr>
        <p:grpSpPr bwMode="auto">
          <a:xfrm>
            <a:off x="4232793" y="1593446"/>
            <a:ext cx="3726414" cy="3456384"/>
            <a:chOff x="1529783" y="588937"/>
            <a:chExt cx="6109925" cy="5662534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7CFA561B-1664-499F-A412-DAFE9AC63323}"/>
                </a:ext>
              </a:extLst>
            </p:cNvPr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72D704CB-C3DD-4FA0-8356-EC9DF82BB48A}"/>
                </a:ext>
              </a:extLst>
            </p:cNvPr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7215763F-716C-4998-ACA4-DEE54C4EB329}"/>
                </a:ext>
              </a:extLst>
            </p:cNvPr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rIns="0" bIns="270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E5275850-B25C-4426-B324-9E01F3F5E903}"/>
                </a:ext>
              </a:extLst>
            </p:cNvPr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639C6409-90D0-4214-A317-4D3325776242}"/>
                </a:ext>
              </a:extLst>
            </p:cNvPr>
            <p:cNvSpPr/>
            <p:nvPr/>
          </p:nvSpPr>
          <p:spPr>
            <a:xfrm rot="10800000">
              <a:off x="1529783" y="2730494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62000" tIns="27000" rIns="27000" bIns="48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9A24F80B-9221-4B58-9581-47DC4DC087EC}"/>
                </a:ext>
              </a:extLst>
            </p:cNvPr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35000" tIns="54000" rIns="0" bIns="189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</a:p>
          </p:txBody>
        </p:sp>
      </p:grpSp>
      <p:sp>
        <p:nvSpPr>
          <p:cNvPr id="9" name="Солнце 8">
            <a:extLst>
              <a:ext uri="{FF2B5EF4-FFF2-40B4-BE49-F238E27FC236}">
                <a16:creationId xmlns:a16="http://schemas.microsoft.com/office/drawing/2014/main" id="{E8F7AF53-BFD4-45FB-ADA3-5EA74D2F58BB}"/>
              </a:ext>
            </a:extLst>
          </p:cNvPr>
          <p:cNvSpPr/>
          <p:nvPr/>
        </p:nvSpPr>
        <p:spPr>
          <a:xfrm>
            <a:off x="5357958" y="2651932"/>
            <a:ext cx="1404156" cy="135015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</a:p>
        </p:txBody>
      </p:sp>
    </p:spTree>
    <p:extLst>
      <p:ext uri="{BB962C8B-B14F-4D97-AF65-F5344CB8AC3E}">
        <p14:creationId xmlns:p14="http://schemas.microsoft.com/office/powerpoint/2010/main" val="216918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BF2EF7-D373-43AB-9047-C11C377739EC}"/>
              </a:ext>
            </a:extLst>
          </p:cNvPr>
          <p:cNvSpPr txBox="1"/>
          <p:nvPr/>
        </p:nvSpPr>
        <p:spPr>
          <a:xfrm>
            <a:off x="643444" y="316166"/>
            <a:ext cx="2903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6973F-C081-4F1F-B8F4-1D7EB6B18D2F}"/>
              </a:ext>
            </a:extLst>
          </p:cNvPr>
          <p:cNvSpPr txBox="1"/>
          <p:nvPr/>
        </p:nvSpPr>
        <p:spPr>
          <a:xfrm>
            <a:off x="659876" y="1421428"/>
            <a:ext cx="2903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6B1569-BFAB-4248-BE54-8DBD874B8E48}"/>
              </a:ext>
            </a:extLst>
          </p:cNvPr>
          <p:cNvSpPr txBox="1"/>
          <p:nvPr/>
        </p:nvSpPr>
        <p:spPr>
          <a:xfrm>
            <a:off x="659876" y="2653338"/>
            <a:ext cx="2903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тучка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7F6968-8DB7-4665-8516-7B6AD7C311DB}"/>
              </a:ext>
            </a:extLst>
          </p:cNvPr>
          <p:cNvSpPr txBox="1"/>
          <p:nvPr/>
        </p:nvSpPr>
        <p:spPr>
          <a:xfrm>
            <a:off x="643444" y="4061547"/>
            <a:ext cx="2164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бочка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E2C3D9-1A7B-4970-B2AA-990017913F08}"/>
              </a:ext>
            </a:extLst>
          </p:cNvPr>
          <p:cNvSpPr txBox="1"/>
          <p:nvPr/>
        </p:nvSpPr>
        <p:spPr>
          <a:xfrm>
            <a:off x="659876" y="5333652"/>
            <a:ext cx="2164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D9CFB6-378C-4C75-8D9C-BF6315213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3754" y="432152"/>
            <a:ext cx="2072605" cy="15130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81EAAC2-4723-4563-8980-7F4FD29722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" r="490" b="14152"/>
          <a:stretch/>
        </p:blipFill>
        <p:spPr>
          <a:xfrm>
            <a:off x="9388585" y="774317"/>
            <a:ext cx="2062460" cy="151300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5CF8C03-074F-42CE-93CE-750D565B71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11" y="2315600"/>
            <a:ext cx="1398626" cy="17893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B016FD5-69F3-4DBC-87DD-4F0F860F2E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r="13496" b="27934"/>
          <a:stretch/>
        </p:blipFill>
        <p:spPr>
          <a:xfrm>
            <a:off x="3752575" y="3564208"/>
            <a:ext cx="2062460" cy="15130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068B09-CAD7-4FB4-BD6F-181E429C30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4"/>
          <a:stretch/>
        </p:blipFill>
        <p:spPr>
          <a:xfrm>
            <a:off x="8531964" y="4577151"/>
            <a:ext cx="2062460" cy="151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93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BF2EF7-D373-43AB-9047-C11C377739EC}"/>
              </a:ext>
            </a:extLst>
          </p:cNvPr>
          <p:cNvSpPr txBox="1"/>
          <p:nvPr/>
        </p:nvSpPr>
        <p:spPr>
          <a:xfrm>
            <a:off x="659876" y="480767"/>
            <a:ext cx="2903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6973F-C081-4F1F-B8F4-1D7EB6B18D2F}"/>
              </a:ext>
            </a:extLst>
          </p:cNvPr>
          <p:cNvSpPr txBox="1"/>
          <p:nvPr/>
        </p:nvSpPr>
        <p:spPr>
          <a:xfrm>
            <a:off x="659875" y="1668544"/>
            <a:ext cx="34879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рукавичка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6B1569-BFAB-4248-BE54-8DBD874B8E48}"/>
              </a:ext>
            </a:extLst>
          </p:cNvPr>
          <p:cNvSpPr txBox="1"/>
          <p:nvPr/>
        </p:nvSpPr>
        <p:spPr>
          <a:xfrm>
            <a:off x="659876" y="2856322"/>
            <a:ext cx="2903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лодочка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7F6968-8DB7-4665-8516-7B6AD7C311DB}"/>
              </a:ext>
            </a:extLst>
          </p:cNvPr>
          <p:cNvSpPr txBox="1"/>
          <p:nvPr/>
        </p:nvSpPr>
        <p:spPr>
          <a:xfrm>
            <a:off x="659876" y="4044100"/>
            <a:ext cx="3387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33B58A-4023-4E00-9B68-848A6F66BC00}"/>
              </a:ext>
            </a:extLst>
          </p:cNvPr>
          <p:cNvSpPr txBox="1"/>
          <p:nvPr/>
        </p:nvSpPr>
        <p:spPr>
          <a:xfrm>
            <a:off x="659876" y="5373278"/>
            <a:ext cx="3487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дудочки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A2912A-3574-40DA-AC2D-6B9D4A5466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9"/>
          <a:stretch/>
        </p:blipFill>
        <p:spPr>
          <a:xfrm>
            <a:off x="4485176" y="3933541"/>
            <a:ext cx="2624621" cy="1717965"/>
          </a:xfrm>
          <a:prstGeom prst="round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D41A44F-C4A8-4FFB-BFB2-ED896FA2F6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64"/>
          <a:stretch/>
        </p:blipFill>
        <p:spPr>
          <a:xfrm>
            <a:off x="7547728" y="2539769"/>
            <a:ext cx="2624621" cy="1717965"/>
          </a:xfrm>
          <a:prstGeom prst="round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E2AED18-D7C8-47EF-9A96-4706729681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503" y="326677"/>
            <a:ext cx="2624621" cy="1717965"/>
          </a:xfrm>
          <a:prstGeom prst="round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3CC6DB-5336-4EE7-AAD6-D1E071FDA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07" y="347512"/>
            <a:ext cx="2624621" cy="1717965"/>
          </a:xfrm>
          <a:prstGeom prst="round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3E3926D-3623-40FC-B9C7-2A07FD58D2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038" y="4751986"/>
            <a:ext cx="2624621" cy="17179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4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at42">
            <a:extLst>
              <a:ext uri="{FF2B5EF4-FFF2-40B4-BE49-F238E27FC236}">
                <a16:creationId xmlns:a16="http://schemas.microsoft.com/office/drawing/2014/main" id="{5145DDFE-9743-4A5F-A5A7-495C7C08F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40914" y="3217862"/>
            <a:ext cx="1981200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A42276-F2E8-4881-92EF-351F52DE7384}"/>
              </a:ext>
            </a:extLst>
          </p:cNvPr>
          <p:cNvSpPr txBox="1"/>
          <p:nvPr/>
        </p:nvSpPr>
        <p:spPr>
          <a:xfrm>
            <a:off x="3042920" y="2401054"/>
            <a:ext cx="61061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 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422796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85459D-604F-4EEC-867F-60A19B97ED78}"/>
              </a:ext>
            </a:extLst>
          </p:cNvPr>
          <p:cNvSpPr txBox="1"/>
          <p:nvPr/>
        </p:nvSpPr>
        <p:spPr>
          <a:xfrm>
            <a:off x="406922" y="1919548"/>
            <a:ext cx="1169866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https://priroda.club/uploads/posts/2022-07/1657229555_2-priroda-club-p-reka-dlya-detei-priroda-krasivo-foto-2.jpg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https://priroda.club/uploads/posts/2022-07/1657229534_3-priroda-club-p-reka-dlya-detei-priroda-krasivo-foto-3.jpg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https://star-twin.ru/800/600/https/stihi.ru/pics/2020/08/17/797.jpg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https://kartinkin.net/uploads/posts/2022-03/1647281477_2-kartinkin-net-p-bochka-kartinki-2.png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https://svg-clipart.com/clipart/blue/EzBaUMP-blue-non-logo-clipart.jpg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https://fhd.multiurok.ru/e/b/e/ebece439770a6f37c200100c436d439bc00d6a25/zadaniia-po-krymskotatarskomu-iazyku-mien-ana-tilini-oghrieniem-dlia-2-3-klassa_4.jpeg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https://paper-land.ru/wp-content/uploads/5/f/7/5f7688b29f9f0f9a0bbc47f91487087c.jpeg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https://avon-061.ru/wp-content/uploads/9/0/8/908d5d8320e83478aef5c3def876a390.jpg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https://cdn1.ozone.ru/s3/multimedia-9/6454088493.jpg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https://i.redd.it/oo1s9ggsfp6y.jpg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FA1F69-0273-4A15-B2C9-B3669FFD3230}"/>
              </a:ext>
            </a:extLst>
          </p:cNvPr>
          <p:cNvSpPr txBox="1"/>
          <p:nvPr/>
        </p:nvSpPr>
        <p:spPr>
          <a:xfrm>
            <a:off x="707010" y="490194"/>
            <a:ext cx="10746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</a:p>
        </p:txBody>
      </p:sp>
    </p:spTree>
    <p:extLst>
      <p:ext uri="{BB962C8B-B14F-4D97-AF65-F5344CB8AC3E}">
        <p14:creationId xmlns:p14="http://schemas.microsoft.com/office/powerpoint/2010/main" val="346645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98B4418-1E47-4FEE-AC61-9E3E58EBB1EF}"/>
              </a:ext>
            </a:extLst>
          </p:cNvPr>
          <p:cNvGrpSpPr>
            <a:grpSpLocks/>
          </p:cNvGrpSpPr>
          <p:nvPr/>
        </p:nvGrpSpPr>
        <p:grpSpPr bwMode="auto">
          <a:xfrm>
            <a:off x="4232793" y="1593446"/>
            <a:ext cx="3726414" cy="3456384"/>
            <a:chOff x="1529783" y="588937"/>
            <a:chExt cx="6109925" cy="5662534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565337F6-8C76-4E76-B457-43AF940810FE}"/>
                </a:ext>
              </a:extLst>
            </p:cNvPr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01D015D-2966-4CB1-A365-9AB1B0EB474C}"/>
                </a:ext>
              </a:extLst>
            </p:cNvPr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ы</a:t>
              </a:r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9F6E99F3-DB1F-4D77-8CF1-7472434C28E2}"/>
                </a:ext>
              </a:extLst>
            </p:cNvPr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rIns="0" bIns="270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689520A9-5A2B-4FCB-A1D4-10B7C829370F}"/>
                </a:ext>
              </a:extLst>
            </p:cNvPr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DD4EF210-FD22-4EEB-9499-E8DE8F85E920}"/>
                </a:ext>
              </a:extLst>
            </p:cNvPr>
            <p:cNvSpPr/>
            <p:nvPr/>
          </p:nvSpPr>
          <p:spPr>
            <a:xfrm rot="10800000">
              <a:off x="1529783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62000" tIns="27000" rIns="27000" bIns="48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3D765953-99A5-4477-AC90-8E843CB634DF}"/>
                </a:ext>
              </a:extLst>
            </p:cNvPr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35000" tIns="54000" rIns="0" bIns="189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</a:p>
          </p:txBody>
        </p:sp>
      </p:grpSp>
      <p:sp>
        <p:nvSpPr>
          <p:cNvPr id="9" name="Солнце 8">
            <a:extLst>
              <a:ext uri="{FF2B5EF4-FFF2-40B4-BE49-F238E27FC236}">
                <a16:creationId xmlns:a16="http://schemas.microsoft.com/office/drawing/2014/main" id="{C0E29AE3-F0B8-4608-8E0C-DDA03A03AE63}"/>
              </a:ext>
            </a:extLst>
          </p:cNvPr>
          <p:cNvSpPr/>
          <p:nvPr/>
        </p:nvSpPr>
        <p:spPr>
          <a:xfrm>
            <a:off x="5366586" y="2651932"/>
            <a:ext cx="1404156" cy="135015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5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98B4418-1E47-4FEE-AC61-9E3E58EBB1EF}"/>
              </a:ext>
            </a:extLst>
          </p:cNvPr>
          <p:cNvGrpSpPr>
            <a:grpSpLocks/>
          </p:cNvGrpSpPr>
          <p:nvPr/>
        </p:nvGrpSpPr>
        <p:grpSpPr bwMode="auto">
          <a:xfrm>
            <a:off x="4232793" y="1593446"/>
            <a:ext cx="3726414" cy="3456384"/>
            <a:chOff x="1529783" y="588937"/>
            <a:chExt cx="6109925" cy="5662534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565337F6-8C76-4E76-B457-43AF940810FE}"/>
                </a:ext>
              </a:extLst>
            </p:cNvPr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01D015D-2966-4CB1-A365-9AB1B0EB474C}"/>
                </a:ext>
              </a:extLst>
            </p:cNvPr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ы</a:t>
              </a:r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9F6E99F3-DB1F-4D77-8CF1-7472434C28E2}"/>
                </a:ext>
              </a:extLst>
            </p:cNvPr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rIns="0" bIns="270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689520A9-5A2B-4FCB-A1D4-10B7C829370F}"/>
                </a:ext>
              </a:extLst>
            </p:cNvPr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DD4EF210-FD22-4EEB-9499-E8DE8F85E920}"/>
                </a:ext>
              </a:extLst>
            </p:cNvPr>
            <p:cNvSpPr/>
            <p:nvPr/>
          </p:nvSpPr>
          <p:spPr>
            <a:xfrm rot="10800000">
              <a:off x="1529783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62000" tIns="27000" rIns="27000" bIns="48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3D765953-99A5-4477-AC90-8E843CB634DF}"/>
                </a:ext>
              </a:extLst>
            </p:cNvPr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35000" tIns="54000" rIns="0" bIns="189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</a:p>
          </p:txBody>
        </p:sp>
      </p:grpSp>
      <p:sp>
        <p:nvSpPr>
          <p:cNvPr id="9" name="Солнце 8">
            <a:extLst>
              <a:ext uri="{FF2B5EF4-FFF2-40B4-BE49-F238E27FC236}">
                <a16:creationId xmlns:a16="http://schemas.microsoft.com/office/drawing/2014/main" id="{C0E29AE3-F0B8-4608-8E0C-DDA03A03AE63}"/>
              </a:ext>
            </a:extLst>
          </p:cNvPr>
          <p:cNvSpPr/>
          <p:nvPr/>
        </p:nvSpPr>
        <p:spPr>
          <a:xfrm>
            <a:off x="5366586" y="2651932"/>
            <a:ext cx="1404156" cy="135015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5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316468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98B4418-1E47-4FEE-AC61-9E3E58EBB1EF}"/>
              </a:ext>
            </a:extLst>
          </p:cNvPr>
          <p:cNvGrpSpPr>
            <a:grpSpLocks/>
          </p:cNvGrpSpPr>
          <p:nvPr/>
        </p:nvGrpSpPr>
        <p:grpSpPr bwMode="auto">
          <a:xfrm>
            <a:off x="4232793" y="1593446"/>
            <a:ext cx="3726414" cy="3456384"/>
            <a:chOff x="1529783" y="588937"/>
            <a:chExt cx="6109925" cy="5662534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565337F6-8C76-4E76-B457-43AF940810FE}"/>
                </a:ext>
              </a:extLst>
            </p:cNvPr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01D015D-2966-4CB1-A365-9AB1B0EB474C}"/>
                </a:ext>
              </a:extLst>
            </p:cNvPr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ы</a:t>
              </a:r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9F6E99F3-DB1F-4D77-8CF1-7472434C28E2}"/>
                </a:ext>
              </a:extLst>
            </p:cNvPr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rIns="0" bIns="270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689520A9-5A2B-4FCB-A1D4-10B7C829370F}"/>
                </a:ext>
              </a:extLst>
            </p:cNvPr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DD4EF210-FD22-4EEB-9499-E8DE8F85E920}"/>
                </a:ext>
              </a:extLst>
            </p:cNvPr>
            <p:cNvSpPr/>
            <p:nvPr/>
          </p:nvSpPr>
          <p:spPr>
            <a:xfrm rot="10800000">
              <a:off x="1529783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62000" tIns="27000" rIns="27000" bIns="48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3D765953-99A5-4477-AC90-8E843CB634DF}"/>
                </a:ext>
              </a:extLst>
            </p:cNvPr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35000" tIns="54000" rIns="0" bIns="189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</a:p>
          </p:txBody>
        </p:sp>
      </p:grpSp>
      <p:sp>
        <p:nvSpPr>
          <p:cNvPr id="9" name="Солнце 8">
            <a:extLst>
              <a:ext uri="{FF2B5EF4-FFF2-40B4-BE49-F238E27FC236}">
                <a16:creationId xmlns:a16="http://schemas.microsoft.com/office/drawing/2014/main" id="{C0E29AE3-F0B8-4608-8E0C-DDA03A03AE63}"/>
              </a:ext>
            </a:extLst>
          </p:cNvPr>
          <p:cNvSpPr/>
          <p:nvPr/>
        </p:nvSpPr>
        <p:spPr>
          <a:xfrm>
            <a:off x="5366586" y="2651932"/>
            <a:ext cx="1404156" cy="135015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5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</p:txBody>
      </p:sp>
    </p:spTree>
    <p:extLst>
      <p:ext uri="{BB962C8B-B14F-4D97-AF65-F5344CB8AC3E}">
        <p14:creationId xmlns:p14="http://schemas.microsoft.com/office/powerpoint/2010/main" val="119577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98B4418-1E47-4FEE-AC61-9E3E58EBB1EF}"/>
              </a:ext>
            </a:extLst>
          </p:cNvPr>
          <p:cNvGrpSpPr>
            <a:grpSpLocks/>
          </p:cNvGrpSpPr>
          <p:nvPr/>
        </p:nvGrpSpPr>
        <p:grpSpPr bwMode="auto">
          <a:xfrm>
            <a:off x="4232793" y="1593446"/>
            <a:ext cx="3726414" cy="3456384"/>
            <a:chOff x="1529783" y="588937"/>
            <a:chExt cx="6109925" cy="5662534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565337F6-8C76-4E76-B457-43AF940810FE}"/>
                </a:ext>
              </a:extLst>
            </p:cNvPr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01D015D-2966-4CB1-A365-9AB1B0EB474C}"/>
                </a:ext>
              </a:extLst>
            </p:cNvPr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ы</a:t>
              </a:r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9F6E99F3-DB1F-4D77-8CF1-7472434C28E2}"/>
                </a:ext>
              </a:extLst>
            </p:cNvPr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rIns="0" bIns="270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689520A9-5A2B-4FCB-A1D4-10B7C829370F}"/>
                </a:ext>
              </a:extLst>
            </p:cNvPr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DD4EF210-FD22-4EEB-9499-E8DE8F85E920}"/>
                </a:ext>
              </a:extLst>
            </p:cNvPr>
            <p:cNvSpPr/>
            <p:nvPr/>
          </p:nvSpPr>
          <p:spPr>
            <a:xfrm rot="10800000">
              <a:off x="1529783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62000" tIns="27000" rIns="27000" bIns="48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3D765953-99A5-4477-AC90-8E843CB634DF}"/>
                </a:ext>
              </a:extLst>
            </p:cNvPr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35000" tIns="54000" rIns="0" bIns="189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</a:p>
          </p:txBody>
        </p:sp>
      </p:grpSp>
      <p:sp>
        <p:nvSpPr>
          <p:cNvPr id="9" name="Солнце 8">
            <a:extLst>
              <a:ext uri="{FF2B5EF4-FFF2-40B4-BE49-F238E27FC236}">
                <a16:creationId xmlns:a16="http://schemas.microsoft.com/office/drawing/2014/main" id="{C0E29AE3-F0B8-4608-8E0C-DDA03A03AE63}"/>
              </a:ext>
            </a:extLst>
          </p:cNvPr>
          <p:cNvSpPr/>
          <p:nvPr/>
        </p:nvSpPr>
        <p:spPr>
          <a:xfrm>
            <a:off x="5366586" y="2651932"/>
            <a:ext cx="1404156" cy="135015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5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</p:spTree>
    <p:extLst>
      <p:ext uri="{BB962C8B-B14F-4D97-AF65-F5344CB8AC3E}">
        <p14:creationId xmlns:p14="http://schemas.microsoft.com/office/powerpoint/2010/main" val="242599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98B4418-1E47-4FEE-AC61-9E3E58EBB1EF}"/>
              </a:ext>
            </a:extLst>
          </p:cNvPr>
          <p:cNvGrpSpPr>
            <a:grpSpLocks/>
          </p:cNvGrpSpPr>
          <p:nvPr/>
        </p:nvGrpSpPr>
        <p:grpSpPr bwMode="auto">
          <a:xfrm>
            <a:off x="4232793" y="1593446"/>
            <a:ext cx="3726414" cy="3456384"/>
            <a:chOff x="1529783" y="588937"/>
            <a:chExt cx="6109925" cy="5662534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565337F6-8C76-4E76-B457-43AF940810FE}"/>
                </a:ext>
              </a:extLst>
            </p:cNvPr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01D015D-2966-4CB1-A365-9AB1B0EB474C}"/>
                </a:ext>
              </a:extLst>
            </p:cNvPr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ы</a:t>
              </a:r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9F6E99F3-DB1F-4D77-8CF1-7472434C28E2}"/>
                </a:ext>
              </a:extLst>
            </p:cNvPr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rIns="0" bIns="270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689520A9-5A2B-4FCB-A1D4-10B7C829370F}"/>
                </a:ext>
              </a:extLst>
            </p:cNvPr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DD4EF210-FD22-4EEB-9499-E8DE8F85E920}"/>
                </a:ext>
              </a:extLst>
            </p:cNvPr>
            <p:cNvSpPr/>
            <p:nvPr/>
          </p:nvSpPr>
          <p:spPr>
            <a:xfrm rot="10800000">
              <a:off x="1529783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62000" tIns="27000" rIns="27000" bIns="48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3D765953-99A5-4477-AC90-8E843CB634DF}"/>
                </a:ext>
              </a:extLst>
            </p:cNvPr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35000" tIns="54000" rIns="0" bIns="189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</a:p>
          </p:txBody>
        </p:sp>
      </p:grpSp>
      <p:sp>
        <p:nvSpPr>
          <p:cNvPr id="9" name="Солнце 8">
            <a:extLst>
              <a:ext uri="{FF2B5EF4-FFF2-40B4-BE49-F238E27FC236}">
                <a16:creationId xmlns:a16="http://schemas.microsoft.com/office/drawing/2014/main" id="{C0E29AE3-F0B8-4608-8E0C-DDA03A03AE63}"/>
              </a:ext>
            </a:extLst>
          </p:cNvPr>
          <p:cNvSpPr/>
          <p:nvPr/>
        </p:nvSpPr>
        <p:spPr>
          <a:xfrm>
            <a:off x="5366586" y="2651932"/>
            <a:ext cx="1404156" cy="135015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5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</p:spTree>
    <p:extLst>
      <p:ext uri="{BB962C8B-B14F-4D97-AF65-F5344CB8AC3E}">
        <p14:creationId xmlns:p14="http://schemas.microsoft.com/office/powerpoint/2010/main" val="272232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98B4418-1E47-4FEE-AC61-9E3E58EBB1EF}"/>
              </a:ext>
            </a:extLst>
          </p:cNvPr>
          <p:cNvGrpSpPr>
            <a:grpSpLocks/>
          </p:cNvGrpSpPr>
          <p:nvPr/>
        </p:nvGrpSpPr>
        <p:grpSpPr bwMode="auto">
          <a:xfrm>
            <a:off x="4232793" y="1593446"/>
            <a:ext cx="3726414" cy="3456384"/>
            <a:chOff x="1529783" y="588937"/>
            <a:chExt cx="6109925" cy="5662534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565337F6-8C76-4E76-B457-43AF940810FE}"/>
                </a:ext>
              </a:extLst>
            </p:cNvPr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01D015D-2966-4CB1-A365-9AB1B0EB474C}"/>
                </a:ext>
              </a:extLst>
            </p:cNvPr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ы</a:t>
              </a:r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9F6E99F3-DB1F-4D77-8CF1-7472434C28E2}"/>
                </a:ext>
              </a:extLst>
            </p:cNvPr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rIns="0" bIns="270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689520A9-5A2B-4FCB-A1D4-10B7C829370F}"/>
                </a:ext>
              </a:extLst>
            </p:cNvPr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DD4EF210-FD22-4EEB-9499-E8DE8F85E920}"/>
                </a:ext>
              </a:extLst>
            </p:cNvPr>
            <p:cNvSpPr/>
            <p:nvPr/>
          </p:nvSpPr>
          <p:spPr>
            <a:xfrm rot="10800000">
              <a:off x="1529783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62000" tIns="27000" rIns="27000" bIns="48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3D765953-99A5-4477-AC90-8E843CB634DF}"/>
                </a:ext>
              </a:extLst>
            </p:cNvPr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35000" tIns="54000" rIns="0" bIns="189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</a:p>
          </p:txBody>
        </p:sp>
      </p:grpSp>
      <p:sp>
        <p:nvSpPr>
          <p:cNvPr id="9" name="Солнце 8">
            <a:extLst>
              <a:ext uri="{FF2B5EF4-FFF2-40B4-BE49-F238E27FC236}">
                <a16:creationId xmlns:a16="http://schemas.microsoft.com/office/drawing/2014/main" id="{C0E29AE3-F0B8-4608-8E0C-DDA03A03AE63}"/>
              </a:ext>
            </a:extLst>
          </p:cNvPr>
          <p:cNvSpPr/>
          <p:nvPr/>
        </p:nvSpPr>
        <p:spPr>
          <a:xfrm>
            <a:off x="5366586" y="2651932"/>
            <a:ext cx="1404156" cy="135015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5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</p:spTree>
    <p:extLst>
      <p:ext uri="{BB962C8B-B14F-4D97-AF65-F5344CB8AC3E}">
        <p14:creationId xmlns:p14="http://schemas.microsoft.com/office/powerpoint/2010/main" val="383262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98B4418-1E47-4FEE-AC61-9E3E58EBB1EF}"/>
              </a:ext>
            </a:extLst>
          </p:cNvPr>
          <p:cNvGrpSpPr>
            <a:grpSpLocks/>
          </p:cNvGrpSpPr>
          <p:nvPr/>
        </p:nvGrpSpPr>
        <p:grpSpPr bwMode="auto">
          <a:xfrm>
            <a:off x="4232793" y="1593446"/>
            <a:ext cx="3726414" cy="3456384"/>
            <a:chOff x="1529783" y="588937"/>
            <a:chExt cx="6109925" cy="5662534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565337F6-8C76-4E76-B457-43AF940810FE}"/>
                </a:ext>
              </a:extLst>
            </p:cNvPr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01D015D-2966-4CB1-A365-9AB1B0EB474C}"/>
                </a:ext>
              </a:extLst>
            </p:cNvPr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ы</a:t>
              </a:r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9F6E99F3-DB1F-4D77-8CF1-7472434C28E2}"/>
                </a:ext>
              </a:extLst>
            </p:cNvPr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rIns="0" bIns="270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689520A9-5A2B-4FCB-A1D4-10B7C829370F}"/>
                </a:ext>
              </a:extLst>
            </p:cNvPr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DD4EF210-FD22-4EEB-9499-E8DE8F85E920}"/>
                </a:ext>
              </a:extLst>
            </p:cNvPr>
            <p:cNvSpPr/>
            <p:nvPr/>
          </p:nvSpPr>
          <p:spPr>
            <a:xfrm rot="10800000">
              <a:off x="1529783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62000" tIns="27000" rIns="27000" bIns="486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3D765953-99A5-4477-AC90-8E843CB634DF}"/>
                </a:ext>
              </a:extLst>
            </p:cNvPr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35000" tIns="54000" rIns="0" bIns="189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ru-RU" sz="6600" b="1" dirty="0">
                  <a:ln w="1143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</a:p>
          </p:txBody>
        </p:sp>
      </p:grpSp>
      <p:sp>
        <p:nvSpPr>
          <p:cNvPr id="9" name="Солнце 8">
            <a:extLst>
              <a:ext uri="{FF2B5EF4-FFF2-40B4-BE49-F238E27FC236}">
                <a16:creationId xmlns:a16="http://schemas.microsoft.com/office/drawing/2014/main" id="{C0E29AE3-F0B8-4608-8E0C-DDA03A03AE63}"/>
              </a:ext>
            </a:extLst>
          </p:cNvPr>
          <p:cNvSpPr/>
          <p:nvPr/>
        </p:nvSpPr>
        <p:spPr>
          <a:xfrm>
            <a:off x="5366586" y="2651932"/>
            <a:ext cx="1404156" cy="135015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5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401853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429</TotalTime>
  <Words>379</Words>
  <Application>Microsoft Office PowerPoint</Application>
  <PresentationFormat>Широкоэкранный</PresentationFormat>
  <Paragraphs>187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40</cp:revision>
  <dcterms:created xsi:type="dcterms:W3CDTF">2023-01-09T04:18:05Z</dcterms:created>
  <dcterms:modified xsi:type="dcterms:W3CDTF">2024-11-03T01:48:18Z</dcterms:modified>
</cp:coreProperties>
</file>