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6F5D0-544E-41C9-A52E-E73F072F94EE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61404-0D96-4AC0-B33B-7BC3BCF78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40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61404-0D96-4AC0-B33B-7BC3BCF7831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83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5E3731E-F48A-412E-86B9-F221C480242C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A08D38-9B56-41BC-A196-68231693E85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6552220" y="2744924"/>
            <a:ext cx="936104" cy="3312368"/>
          </a:xfrm>
        </p:spPr>
        <p:txBody>
          <a:bodyPr>
            <a:normAutofit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5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я\Desktop\рамки для картотеки\1315947640_ramka-s-bobr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52528" cy="62646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980728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   </a:t>
            </a:r>
          </a:p>
          <a:p>
            <a:pPr algn="ctr"/>
            <a:r>
              <a:rPr lang="en-US" sz="4000" b="1" dirty="0" smtClean="0">
                <a:solidFill>
                  <a:srgbClr val="7030A0"/>
                </a:solidFill>
              </a:rPr>
              <a:t>    </a:t>
            </a:r>
            <a:r>
              <a:rPr lang="ru-RU" sz="4000" b="1" dirty="0" smtClean="0">
                <a:solidFill>
                  <a:srgbClr val="7030A0"/>
                </a:solidFill>
              </a:rPr>
              <a:t>«Фольклор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народов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Южного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Урала»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4437112"/>
            <a:ext cx="32403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Картотека составлена  и оформлена воспитателем МБДОУ КВ №455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60647"/>
            <a:ext cx="9144000" cy="576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Э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то Сон-дремота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Навалилась на тебя.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Сон идет по лавочке,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Дремота по другой,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Сон-то в беленькой рубашечке,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Дремота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голубом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Бай, баю, бай,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Сон да Дрема,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Пойди Ване в голову.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Уж как сон идет по лавочке,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Дрема по другой.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Уж как Сон-то Дрему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И расспрашивает: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Где мы Ванюшку найдём?»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Баю,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баюшки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Там и спать  кладём.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Вот Сон Ванечку нашел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Под холщовым положком.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Они Ванечку нашли,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Спать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уклали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и ушли.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0242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02" y="5191125"/>
            <a:ext cx="6032698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              </a:t>
            </a:r>
            <a:r>
              <a:rPr lang="ru-RU" b="1" i="1" dirty="0" err="1" smtClean="0"/>
              <a:t>Пестушки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7560840" cy="3528392"/>
          </a:xfrm>
        </p:spPr>
        <p:txBody>
          <a:bodyPr numCol="2">
            <a:normAutofit/>
          </a:bodyPr>
          <a:lstStyle/>
          <a:p>
            <a:pPr lvl="3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Вода текучая,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     Дитя 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растучее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     С гуся вода –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     С тебя худоба.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     Вода книзу,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      А дитя кверху</a:t>
            </a:r>
          </a:p>
        </p:txBody>
      </p:sp>
      <p:pic>
        <p:nvPicPr>
          <p:cNvPr id="11268" name="Picture 4" descr="C:\Users\я\Desktop\рамки для картотеки\105727142_60809848_1277542567_48823854_1820556n6ldbyb7gv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286529" y="2642463"/>
            <a:ext cx="4172246" cy="1712872"/>
          </a:xfrm>
          <a:prstGeom prst="rect">
            <a:avLst/>
          </a:prstGeom>
          <a:noFill/>
        </p:spPr>
      </p:pic>
      <p:pic>
        <p:nvPicPr>
          <p:cNvPr id="11269" name="Picture 5" descr="C:\Users\я\Desktop\рамки для картотеки\0_970b6_abd86af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4894"/>
            <a:ext cx="9144000" cy="7092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340768"/>
            <a:ext cx="7643192" cy="498383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Уты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уты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полетели,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На головку сели.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Сели, сели, посидели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Да опять полетели.</a:t>
            </a:r>
          </a:p>
          <a:p>
            <a:pPr marL="0" indent="0">
              <a:buNone/>
            </a:pP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Уты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уты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уты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...</a:t>
            </a:r>
          </a:p>
          <a:p>
            <a:pPr marL="0" indent="0">
              <a:buNone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(Учат осознанному движению 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руками)</a:t>
            </a:r>
            <a:endParaRPr lang="ru-RU" sz="2000" dirty="0">
              <a:latin typeface="Batang" pitchFamily="18" charset="-127"/>
              <a:ea typeface="Batang" pitchFamily="18" charset="-127"/>
            </a:endParaRPr>
          </a:p>
          <a:p>
            <a:endParaRPr lang="ru-RU" sz="2000" dirty="0"/>
          </a:p>
        </p:txBody>
      </p:sp>
      <p:pic>
        <p:nvPicPr>
          <p:cNvPr id="12290" name="Picture 2" descr="C:\Users\я\Desktop\рамки для картотеки\105727142_60809848_1277542567_48823854_1820556n6ldbyb7gv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49673" y="2475264"/>
            <a:ext cx="4176464" cy="1619439"/>
          </a:xfrm>
          <a:prstGeom prst="rect">
            <a:avLst/>
          </a:prstGeom>
          <a:noFill/>
        </p:spPr>
      </p:pic>
      <p:pic>
        <p:nvPicPr>
          <p:cNvPr id="12291" name="Picture 3" descr="C:\Users\я\Desktop\рамки для картотеки\0_970b6_abd86af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1033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9320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8877672" cy="525321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Потягушки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порастушки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Поперек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толстушки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в ножки 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ходушки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в руки 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хватушки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в роток говорок, а в голову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разумок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latin typeface="Batang" pitchFamily="18" charset="-127"/>
                <a:ea typeface="Batang" pitchFamily="18" charset="-127"/>
              </a:rPr>
              <a:t>(Распеленав ребенка, пестуют.)</a:t>
            </a:r>
          </a:p>
          <a:p>
            <a:endParaRPr lang="ru-RU" dirty="0"/>
          </a:p>
        </p:txBody>
      </p:sp>
      <p:pic>
        <p:nvPicPr>
          <p:cNvPr id="13314" name="Picture 2" descr="C:\Users\я\Desktop\рамки для картотеки\105727142_60809848_1277542567_48823854_1820556n6ldbyb7gv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21255" y="2307737"/>
            <a:ext cx="4219998" cy="1854012"/>
          </a:xfrm>
          <a:prstGeom prst="rect">
            <a:avLst/>
          </a:prstGeom>
          <a:noFill/>
        </p:spPr>
      </p:pic>
      <p:pic>
        <p:nvPicPr>
          <p:cNvPr id="13315" name="Picture 3" descr="C:\Users\я\Desktop\рамки для картотеки\0_970b6_abd86af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158" y="0"/>
            <a:ext cx="918815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0913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88840"/>
            <a:ext cx="9021688" cy="438912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Та, та, та, та, та,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Вышла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кошка за кота: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Кот ходит по лавочке,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Водит кошку за лапочки.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Топы, топы по лавочке,</a:t>
            </a:r>
          </a:p>
          <a:p>
            <a:pPr marL="0" indent="0">
              <a:buNone/>
            </a:pP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Цапы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цапы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за лапочки.</a:t>
            </a:r>
          </a:p>
          <a:p>
            <a:pPr marL="0" indent="0">
              <a:buNone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(Учат ребенка ходить, прыгать.)</a:t>
            </a:r>
          </a:p>
        </p:txBody>
      </p:sp>
      <p:pic>
        <p:nvPicPr>
          <p:cNvPr id="14338" name="Picture 2" descr="C:\Users\я\Desktop\рамки для картотеки\105727142_60809848_1277542567_48823854_1820556n6ldbyb7gv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669845" y="2251036"/>
            <a:ext cx="4176464" cy="2067895"/>
          </a:xfrm>
          <a:prstGeom prst="rect">
            <a:avLst/>
          </a:prstGeom>
          <a:noFill/>
        </p:spPr>
      </p:pic>
      <p:pic>
        <p:nvPicPr>
          <p:cNvPr id="14339" name="Picture 3" descr="C:\Users\я\Desktop\рамки для картотеки\0_970b6_abd86af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58450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132856"/>
            <a:ext cx="6995120" cy="419174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Ай, лады, лады, лады,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 Не боимся мы воды, 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Чисто умываемся,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Друг другу улыбаемся</a:t>
            </a:r>
          </a:p>
          <a:p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5362" name="Picture 2" descr="C:\Users\я\Desktop\рамки для картотеки\105727142_60809848_1277542567_48823854_1820556n6ldbyb7gv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98028" y="2686948"/>
            <a:ext cx="3816424" cy="1700127"/>
          </a:xfrm>
          <a:prstGeom prst="rect">
            <a:avLst/>
          </a:prstGeom>
          <a:noFill/>
        </p:spPr>
      </p:pic>
      <p:pic>
        <p:nvPicPr>
          <p:cNvPr id="15363" name="Picture 3" descr="C:\Users\я\Desktop\рамки для картотеки\0_970b6_abd86af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871"/>
            <a:ext cx="9144000" cy="68768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15116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459432"/>
            <a:ext cx="8163994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Потешки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6021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Ладушки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, ладушки, 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 Где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были?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У бабушки</a:t>
            </a:r>
            <a:r>
              <a:rPr lang="ru-RU" sz="3000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-Чего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ели?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-Кашку.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 Чего пили</a:t>
            </a:r>
            <a:r>
              <a:rPr lang="en-US" sz="3000" b="1" dirty="0" smtClean="0">
                <a:latin typeface="Batang" pitchFamily="18" charset="-127"/>
                <a:ea typeface="Batang" pitchFamily="18" charset="-127"/>
              </a:rPr>
              <a:t>?</a:t>
            </a:r>
            <a:endParaRPr lang="ru-RU" sz="3000" b="1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-Бражку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-Чего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на закуску?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-Хлеба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да </a:t>
            </a:r>
            <a:r>
              <a:rPr lang="ru-RU" sz="3000" b="1" dirty="0" err="1">
                <a:latin typeface="Batang" pitchFamily="18" charset="-127"/>
                <a:ea typeface="Batang" pitchFamily="18" charset="-127"/>
              </a:rPr>
              <a:t>капустку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-Чего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на </a:t>
            </a:r>
            <a:r>
              <a:rPr lang="ru-RU" sz="3000" b="1" dirty="0" err="1">
                <a:latin typeface="Batang" pitchFamily="18" charset="-127"/>
                <a:ea typeface="Batang" pitchFamily="18" charset="-127"/>
              </a:rPr>
              <a:t>заедку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?</a:t>
            </a: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-Красную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репку. </a:t>
            </a:r>
            <a:endParaRPr lang="ru-RU" sz="3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 </a:t>
            </a:r>
            <a:r>
              <a:rPr lang="ru-RU" sz="3000" b="1" dirty="0" err="1" smtClean="0">
                <a:latin typeface="Batang" pitchFamily="18" charset="-127"/>
                <a:ea typeface="Batang" pitchFamily="18" charset="-127"/>
              </a:rPr>
              <a:t>У-у-у-у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, полетели,</a:t>
            </a:r>
          </a:p>
          <a:p>
            <a:pPr marL="0" indent="0">
              <a:buNone/>
            </a:pPr>
            <a:r>
              <a:rPr lang="ru-RU" sz="30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3000" b="1" dirty="0" smtClean="0">
                <a:latin typeface="Batang" pitchFamily="18" charset="-127"/>
                <a:ea typeface="Batang" pitchFamily="18" charset="-127"/>
              </a:rPr>
              <a:t> На </a:t>
            </a:r>
            <a:r>
              <a:rPr lang="ru-RU" sz="3000" b="1" dirty="0">
                <a:latin typeface="Batang" pitchFamily="18" charset="-127"/>
                <a:ea typeface="Batang" pitchFamily="18" charset="-127"/>
              </a:rPr>
              <a:t>головку сели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!</a:t>
            </a:r>
          </a:p>
        </p:txBody>
      </p:sp>
      <p:pic>
        <p:nvPicPr>
          <p:cNvPr id="16386" name="Picture 2" descr="C:\Users\я\Desktop\рамки для картотеки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87424"/>
            <a:ext cx="10153128" cy="746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4104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6868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Уж я Ванюше пирог испеку, 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Уж я внученьку румяненький,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 На нем корочка пшеничная, 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начиночка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яичная, 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помазочка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 медовая,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 Мой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внучонок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бедовенький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.</a:t>
            </a:r>
          </a:p>
          <a:p>
            <a:endParaRPr lang="ru-RU" b="1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  <p:pic>
        <p:nvPicPr>
          <p:cNvPr id="17410" name="Picture 2" descr="C:\Users\я\Desktop\рамки для картотеки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0368136" cy="7262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53750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686800" cy="440776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-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Ваня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Ванечка! Куда ходил?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В лесочек!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-Что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видел?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Пенечек!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-Под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пенечком что?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-Грибок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!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Хвать, да в кузовок</a:t>
            </a:r>
          </a:p>
        </p:txBody>
      </p:sp>
      <p:pic>
        <p:nvPicPr>
          <p:cNvPr id="18434" name="Picture 2" descr="C:\Users\я\Desktop\рамки для картотеки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92155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48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686800" cy="570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latin typeface="Batang" pitchFamily="18" charset="-127"/>
                <a:ea typeface="Batang" pitchFamily="18" charset="-127"/>
              </a:rPr>
              <a:t>—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Сорока, сорока, Где была?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— Далеко: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В лесу на опушке,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На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попрядушке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Кашу варила,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На пары становила,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Деток кормила,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Гостей собирала,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Всех угощала: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Одному — ложку,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Другому — ложечку,</a:t>
            </a:r>
          </a:p>
          <a:p>
            <a:pPr marL="0" indent="0">
              <a:buNone/>
            </a:pPr>
            <a:r>
              <a:rPr lang="ru-RU" sz="2800" b="1" dirty="0">
                <a:latin typeface="Batang" pitchFamily="18" charset="-127"/>
                <a:ea typeface="Batang" pitchFamily="18" charset="-127"/>
              </a:rPr>
              <a:t>А третьему — целую </a:t>
            </a:r>
            <a:r>
              <a:rPr lang="ru-RU" sz="2800" b="1" dirty="0" err="1">
                <a:latin typeface="Batang" pitchFamily="18" charset="-127"/>
                <a:ea typeface="Batang" pitchFamily="18" charset="-127"/>
              </a:rPr>
              <a:t>поварешечку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!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9458" name="Picture 2" descr="C:\Users\я\Desktop\рамки для картотеки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9432"/>
            <a:ext cx="12529392" cy="756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940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          Колыбельные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32856"/>
            <a:ext cx="6624736" cy="40324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Котик серый, хвостик белый,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Приди, котик, ночевать,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Мою Ирочку качать,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А уж я тебе, коту, 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За работу заплачу: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Кувшин молока</a:t>
            </a:r>
          </a:p>
          <a:p>
            <a:pPr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Да кусок пирога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54869">
            <a:off x="5060850" y="2251423"/>
            <a:ext cx="561166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72816"/>
            <a:ext cx="8686800" cy="45517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--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Пальчик - мальчик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, </a:t>
            </a:r>
            <a:endParaRPr lang="ru-RU" sz="28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 Где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ты был?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-С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этим братцем В лес ходил,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-С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этим братцем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-Щи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варил,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-С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этим братцем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-Кашу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ел,</a:t>
            </a:r>
          </a:p>
          <a:p>
            <a:pPr marL="0" indent="0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-С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этим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братцем песни </a:t>
            </a:r>
            <a:r>
              <a:rPr lang="ru-RU" sz="2800" b="1" dirty="0">
                <a:latin typeface="Batang" pitchFamily="18" charset="-127"/>
                <a:ea typeface="Batang" pitchFamily="18" charset="-127"/>
              </a:rPr>
              <a:t>пел</a:t>
            </a:r>
            <a:r>
              <a:rPr lang="ru-RU" b="1" dirty="0">
                <a:latin typeface="Batang" pitchFamily="18" charset="-127"/>
                <a:ea typeface="Batang" pitchFamily="18" charset="-127"/>
              </a:rPr>
              <a:t>.</a:t>
            </a:r>
          </a:p>
        </p:txBody>
      </p:sp>
      <p:pic>
        <p:nvPicPr>
          <p:cNvPr id="20482" name="Picture 2" descr="C:\Users\я\Desktop\рамки для картотеки\ima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315416"/>
            <a:ext cx="10801200" cy="7173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8106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056784" cy="4824536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Котик, </a:t>
            </a:r>
            <a:r>
              <a:rPr lang="ru-RU" sz="2000" b="1" dirty="0" err="1" smtClean="0">
                <a:latin typeface="Batang" pitchFamily="18" charset="-127"/>
                <a:ea typeface="Batang" pitchFamily="18" charset="-127"/>
              </a:rPr>
              <a:t>коток</a:t>
            </a: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,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Кудреватый лобок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Сидит кот у ворот,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 себе милую ждет.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Кошечка — в окошечке,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Кошурки — в печурке,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Котятки — в подлавке.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-А кто у вас большой?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-А кто у вас меньшой?</a:t>
            </a: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Мы все подрастем,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За мышами пойдем.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Один дедушка-кот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Будет дома сидеть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Да на печке лежать,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Нас с добром поджидать </a:t>
            </a:r>
          </a:p>
          <a:p>
            <a:pPr marL="0" indent="0">
              <a:buNone/>
            </a:pPr>
            <a:r>
              <a:rPr lang="ru-RU" sz="2000" b="1" dirty="0" smtClean="0">
                <a:latin typeface="Batang" pitchFamily="18" charset="-127"/>
                <a:ea typeface="Batang" pitchFamily="18" charset="-127"/>
              </a:rPr>
              <a:t>                                                                    </a:t>
            </a: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sz="20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sz="2000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1509" name="Picture 5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048672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Прибоутки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886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8003232" cy="558924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Летит пуля, жужжит,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Я вбок —она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за мной,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Я в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другой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—она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за мной,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Я упал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куст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—она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меня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Хвать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лоб,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Я цап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рукой — ан это жук!</a:t>
            </a:r>
          </a:p>
          <a:p>
            <a:endParaRPr lang="ru-RU" b="1" dirty="0">
              <a:latin typeface="Batang" pitchFamily="18" charset="-127"/>
              <a:ea typeface="Batang" pitchFamily="18" charset="-127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2530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63037" y="-1222964"/>
            <a:ext cx="6858000" cy="9303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04177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916832"/>
            <a:ext cx="7139136" cy="4407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Гуси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гусли,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Утки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дудки,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ороны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коробы,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Тараканы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барабаны,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Коза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сером сарафане,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Корова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в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рогожке всех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дороже</a:t>
            </a:r>
          </a:p>
        </p:txBody>
      </p:sp>
      <p:pic>
        <p:nvPicPr>
          <p:cNvPr id="23554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23068" y="-1233432"/>
            <a:ext cx="6787500" cy="9254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89554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412776"/>
            <a:ext cx="7067128" cy="4911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Кот на печку пошел,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Горшок каши нашел,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На печи калачи,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Как огонь горячи,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Пряники пекутся,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Коту в лапы не даются.</a:t>
            </a:r>
          </a:p>
        </p:txBody>
      </p:sp>
      <p:pic>
        <p:nvPicPr>
          <p:cNvPr id="24578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5292" y="-1300708"/>
            <a:ext cx="7173416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8139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764704"/>
            <a:ext cx="721114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Кошка в лукошке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Рубашечку шьет,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А кот на печи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Сухари толчет.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У нашей кошки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Три сдобные лепешки,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 А у нашего кота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Три погреба молока</a:t>
            </a:r>
          </a:p>
          <a:p>
            <a:pPr marL="0" indent="0">
              <a:buNone/>
            </a:pP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5602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85292" y="-1300708"/>
            <a:ext cx="7173416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51260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556792"/>
            <a:ext cx="6851104" cy="476780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Я умница-разумница.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Про то знает вся улица: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Петух да кошка,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Поп Брошка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Да я немножко.</a:t>
            </a:r>
          </a:p>
          <a:p>
            <a:pPr marL="0" indent="0">
              <a:buNone/>
            </a:pP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6626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5" y="-1142994"/>
            <a:ext cx="6858011" cy="9144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65109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84784"/>
            <a:ext cx="6779096" cy="4335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Сбил, сколотил — вот колесо,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Сел да поехал — ах, хорошо!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Оглянулся назад —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Одни спицы лежат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!</a:t>
            </a:r>
          </a:p>
        </p:txBody>
      </p:sp>
      <p:pic>
        <p:nvPicPr>
          <p:cNvPr id="27650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43251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00808"/>
            <a:ext cx="7067128" cy="46237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Наша доченька в дому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Что оладышек в меду,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Что оладышек в меду, 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Сладко яблоко в саду</a:t>
            </a:r>
          </a:p>
          <a:p>
            <a:pPr marL="0" indent="0">
              <a:buNone/>
            </a:pPr>
            <a:endParaRPr lang="ru-RU" b="1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8674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5789" y="-1140208"/>
            <a:ext cx="6858004" cy="9138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5348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6864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772816"/>
            <a:ext cx="6779096" cy="455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На пеньке я сижу,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Мелки колышки тешу,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Огород горожу,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Капусту сажу,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Да </a:t>
            </a:r>
            <a:r>
              <a:rPr lang="ru-RU" sz="3200" b="1" dirty="0" err="1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кучерявенькую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,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Batang" pitchFamily="18" charset="-127"/>
                <a:ea typeface="Batang" pitchFamily="18" charset="-127"/>
              </a:rPr>
              <a:t>Белую, сладенькую</a:t>
            </a:r>
          </a:p>
        </p:txBody>
      </p:sp>
      <p:pic>
        <p:nvPicPr>
          <p:cNvPr id="29698" name="Picture 2" descr="C:\Users\я\Desktop\рамки для картотеки\0_9a679_92b805df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2999" y="-1143000"/>
            <a:ext cx="6858000" cy="914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450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331640" y="1762796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Ай, люди,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люленьки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Прилетели гуленьки.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Сели гули на кровать,</a:t>
            </a:r>
            <a:endParaRPr lang="ru-RU" sz="28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Стали гули ворковать,  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Стал мой Юра засыпать.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3074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97497" y="1990405"/>
            <a:ext cx="5832649" cy="26611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67544" y="1844823"/>
            <a:ext cx="8208912" cy="100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1320" tIns="288834" rIns="358662" bIns="25233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43608" y="1376772"/>
            <a:ext cx="69847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Ай, люли, ай, люли,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Прилетели журавли.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Они сели на ворота.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А ворота скрип, скрип.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Вы, ворота, не скрипите,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Нашу Таню не будите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4098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892091" y="2173029"/>
            <a:ext cx="6264696" cy="25839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1576825"/>
            <a:ext cx="73083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Ай, бай, бай,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Ты, собачка, не лай,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Ты, корова, не мычи,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Ты, петух, не кричи.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А наш Ваня будет спать,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Станет глазки закрывать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06764" y="2254076"/>
            <a:ext cx="6269755" cy="2426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043608" y="1361101"/>
            <a:ext cx="69847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Спи-ка, усни,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Дитя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Ванюшенька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Все ласточки спят,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И касатки спят,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И куницы спят,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И синицы спят.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Нашему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Ванюшеньке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Спать велят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</a:t>
            </a:r>
          </a:p>
        </p:txBody>
      </p:sp>
      <p:pic>
        <p:nvPicPr>
          <p:cNvPr id="6146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78807" y="2049986"/>
            <a:ext cx="5437337" cy="2146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331640" y="351837"/>
            <a:ext cx="669674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Как у нашего кота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Колыбелька золота.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А у Машеньки —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Золота-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серебряна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* * *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Котик серенький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Соломку сбирал,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Под головку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складал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Да и Ваню качал.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              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7170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05857" y="2166717"/>
            <a:ext cx="5904657" cy="209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71600" y="1669671"/>
            <a:ext cx="70567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Баю, баю,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зыбаю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Отец ушел за рыбою,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Мать ушла пеленки мыть,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Дедушка дрова рубить,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А бабушка уху варить,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Тебя, Машенька, кормить.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8194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13025" y="2149949"/>
            <a:ext cx="6192689" cy="2414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187624" y="1340768"/>
            <a:ext cx="6480720" cy="402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71320" tIns="288834" rIns="358662" bIns="25233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Баю, баю,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баиньки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Купим Тане валенки,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Наденем на ножки,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Пустим по дорожке.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Будет Танечка ходить,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>Будет валенки носить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  <a:t/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tang" pitchFamily="18" charset="-127"/>
                <a:ea typeface="Batang" pitchFamily="18" charset="-127"/>
                <a:cs typeface="Arial" pitchFamily="34" charset="0"/>
              </a:rPr>
            </a:b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9218" name="Picture 2" descr="C:\Users\я\Desktop\рамки для картотеки\27725969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47962" y="2240870"/>
            <a:ext cx="619268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1005</Words>
  <Application>Microsoft Office PowerPoint</Application>
  <PresentationFormat>Экран (4:3)</PresentationFormat>
  <Paragraphs>232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Поток</vt:lpstr>
      <vt:lpstr>   </vt:lpstr>
      <vt:lpstr>          Колыбельные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      Пестушки </vt:lpstr>
      <vt:lpstr>Слайд 12</vt:lpstr>
      <vt:lpstr>Слайд 13</vt:lpstr>
      <vt:lpstr>Слайд 14</vt:lpstr>
      <vt:lpstr>Слайд 15</vt:lpstr>
      <vt:lpstr>   Потешки </vt:lpstr>
      <vt:lpstr>Слайд 17</vt:lpstr>
      <vt:lpstr>Слайд 18</vt:lpstr>
      <vt:lpstr>Слайд 19</vt:lpstr>
      <vt:lpstr>Слайд 20</vt:lpstr>
      <vt:lpstr>Прибоутки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народов                        Южного Урала</dc:title>
  <dc:creator>я</dc:creator>
  <cp:lastModifiedBy>я</cp:lastModifiedBy>
  <cp:revision>19</cp:revision>
  <dcterms:created xsi:type="dcterms:W3CDTF">2015-01-16T16:52:27Z</dcterms:created>
  <dcterms:modified xsi:type="dcterms:W3CDTF">2015-02-06T14:49:32Z</dcterms:modified>
</cp:coreProperties>
</file>