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6"/>
  </p:notesMasterIdLst>
  <p:sldIdLst>
    <p:sldId id="256" r:id="rId2"/>
    <p:sldId id="257" r:id="rId3"/>
    <p:sldId id="258" r:id="rId4"/>
    <p:sldId id="259" r:id="rId5"/>
    <p:sldId id="260" r:id="rId6"/>
    <p:sldId id="274" r:id="rId7"/>
    <p:sldId id="275" r:id="rId8"/>
    <p:sldId id="276" r:id="rId9"/>
    <p:sldId id="261" r:id="rId10"/>
    <p:sldId id="262" r:id="rId11"/>
    <p:sldId id="263" r:id="rId12"/>
    <p:sldId id="264" r:id="rId13"/>
    <p:sldId id="265" r:id="rId14"/>
    <p:sldId id="266" r:id="rId15"/>
    <p:sldId id="268" r:id="rId16"/>
    <p:sldId id="267" r:id="rId17"/>
    <p:sldId id="271" r:id="rId18"/>
    <p:sldId id="278" r:id="rId19"/>
    <p:sldId id="279" r:id="rId20"/>
    <p:sldId id="280" r:id="rId21"/>
    <p:sldId id="281" r:id="rId22"/>
    <p:sldId id="282" r:id="rId23"/>
    <p:sldId id="283" r:id="rId24"/>
    <p:sldId id="284" r:id="rId25"/>
    <p:sldId id="273" r:id="rId26"/>
    <p:sldId id="269" r:id="rId27"/>
    <p:sldId id="272" r:id="rId28"/>
    <p:sldId id="270" r:id="rId29"/>
    <p:sldId id="285" r:id="rId30"/>
    <p:sldId id="286" r:id="rId31"/>
    <p:sldId id="287" r:id="rId32"/>
    <p:sldId id="289" r:id="rId33"/>
    <p:sldId id="290" r:id="rId34"/>
    <p:sldId id="288"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81" autoAdjust="0"/>
  </p:normalViewPr>
  <p:slideViewPr>
    <p:cSldViewPr>
      <p:cViewPr varScale="1">
        <p:scale>
          <a:sx n="67" d="100"/>
          <a:sy n="67" d="100"/>
        </p:scale>
        <p:origin x="-14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001F82-6B7C-4911-BB4D-3F2FF42B8DD5}" type="datetimeFigureOut">
              <a:rPr lang="ru-RU" smtClean="0"/>
              <a:t>25.03.2022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831C1F-23D9-4A5A-B769-5B97CE7112DA}" type="slidenum">
              <a:rPr lang="ru-RU" smtClean="0"/>
              <a:t>‹#›</a:t>
            </a:fld>
            <a:endParaRPr lang="ru-RU"/>
          </a:p>
        </p:txBody>
      </p:sp>
    </p:spTree>
    <p:extLst>
      <p:ext uri="{BB962C8B-B14F-4D97-AF65-F5344CB8AC3E}">
        <p14:creationId xmlns:p14="http://schemas.microsoft.com/office/powerpoint/2010/main" val="337184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831C1F-23D9-4A5A-B769-5B97CE7112DA}" type="slidenum">
              <a:rPr lang="ru-RU" smtClean="0"/>
              <a:t>6</a:t>
            </a:fld>
            <a:endParaRPr lang="ru-RU"/>
          </a:p>
        </p:txBody>
      </p:sp>
    </p:spTree>
    <p:extLst>
      <p:ext uri="{BB962C8B-B14F-4D97-AF65-F5344CB8AC3E}">
        <p14:creationId xmlns:p14="http://schemas.microsoft.com/office/powerpoint/2010/main" val="2930230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4C71EC6-210F-42DE-9C53-41977AD35B3D}" type="datetimeFigureOut">
              <a:rPr lang="ru-RU" smtClean="0"/>
              <a:t>25.03.2022</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25.03.2022</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4C71EC6-210F-42DE-9C53-41977AD35B3D}" type="datetimeFigureOut">
              <a:rPr lang="ru-RU" smtClean="0"/>
              <a:t>25.03.2022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4C71EC6-210F-42DE-9C53-41977AD35B3D}" type="datetimeFigureOut">
              <a:rPr lang="ru-RU" smtClean="0"/>
              <a:t>25.03.2022</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4C71EC6-210F-42DE-9C53-41977AD35B3D}" type="datetimeFigureOut">
              <a:rPr lang="ru-RU" smtClean="0"/>
              <a:t>25.03.2022</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206" y="1"/>
            <a:ext cx="2949793" cy="393305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4" y="2636912"/>
            <a:ext cx="2987824" cy="3789040"/>
          </a:xfrm>
          <a:prstGeom prst="rect">
            <a:avLst/>
          </a:prstGeom>
        </p:spPr>
      </p:pic>
      <p:sp>
        <p:nvSpPr>
          <p:cNvPr id="3" name="Объект 2"/>
          <p:cNvSpPr>
            <a:spLocks noGrp="1"/>
          </p:cNvSpPr>
          <p:nvPr>
            <p:ph idx="1"/>
          </p:nvPr>
        </p:nvSpPr>
        <p:spPr>
          <a:xfrm>
            <a:off x="4788024" y="4581128"/>
            <a:ext cx="3898776" cy="1545035"/>
          </a:xfrm>
        </p:spPr>
        <p:txBody>
          <a:bodyPr>
            <a:normAutofit/>
          </a:bodyPr>
          <a:lstStyle/>
          <a:p>
            <a:pPr marL="0" indent="0">
              <a:buNone/>
            </a:pPr>
            <a:r>
              <a:rPr lang="ru-RU" sz="2400" dirty="0" smtClean="0">
                <a:latin typeface="Times New Roman" pitchFamily="18" charset="0"/>
                <a:cs typeface="Times New Roman" pitchFamily="18" charset="0"/>
              </a:rPr>
              <a:t>Презентацию подготовили:</a:t>
            </a:r>
          </a:p>
          <a:p>
            <a:pPr marL="0" indent="0">
              <a:buNone/>
            </a:pPr>
            <a:r>
              <a:rPr lang="ru-RU" sz="2400" dirty="0" err="1" smtClean="0">
                <a:latin typeface="Times New Roman" pitchFamily="18" charset="0"/>
                <a:cs typeface="Times New Roman" pitchFamily="18" charset="0"/>
              </a:rPr>
              <a:t>Паршева</a:t>
            </a:r>
            <a:r>
              <a:rPr lang="ru-RU" sz="2400" dirty="0" smtClean="0">
                <a:latin typeface="Times New Roman" pitchFamily="18" charset="0"/>
                <a:cs typeface="Times New Roman" pitchFamily="18" charset="0"/>
              </a:rPr>
              <a:t> Л.А.</a:t>
            </a:r>
          </a:p>
          <a:p>
            <a:pPr marL="0" indent="0">
              <a:buNone/>
            </a:pPr>
            <a:r>
              <a:rPr lang="ru-RU" sz="2400" dirty="0" err="1" smtClean="0">
                <a:latin typeface="Times New Roman" pitchFamily="18" charset="0"/>
                <a:cs typeface="Times New Roman" pitchFamily="18" charset="0"/>
              </a:rPr>
              <a:t>Колмагорова</a:t>
            </a:r>
            <a:r>
              <a:rPr lang="ru-RU" sz="2400" dirty="0" smtClean="0">
                <a:latin typeface="Times New Roman" pitchFamily="18" charset="0"/>
                <a:cs typeface="Times New Roman" pitchFamily="18" charset="0"/>
              </a:rPr>
              <a:t> Е.Н.</a:t>
            </a:r>
            <a:endParaRPr lang="ru-RU" sz="2400" dirty="0">
              <a:latin typeface="Times New Roman" pitchFamily="18" charset="0"/>
              <a:cs typeface="Times New Roman" pitchFamily="18" charset="0"/>
            </a:endParaRPr>
          </a:p>
        </p:txBody>
      </p:sp>
      <p:sp>
        <p:nvSpPr>
          <p:cNvPr id="2" name="Заголовок 1"/>
          <p:cNvSpPr>
            <a:spLocks noGrp="1"/>
          </p:cNvSpPr>
          <p:nvPr>
            <p:ph type="title"/>
          </p:nvPr>
        </p:nvSpPr>
        <p:spPr>
          <a:xfrm>
            <a:off x="457200" y="908720"/>
            <a:ext cx="8229600" cy="3744416"/>
          </a:xfrm>
        </p:spPr>
        <p:txBody>
          <a:bodyPr>
            <a:normAutofit/>
          </a:bodyPr>
          <a:lstStyle/>
          <a:p>
            <a:pPr algn="ctr"/>
            <a:r>
              <a:rPr lang="ru-RU" sz="4000" b="1" i="1" dirty="0" smtClean="0">
                <a:solidFill>
                  <a:srgbClr val="FFFF00"/>
                </a:solidFill>
                <a:latin typeface="Times New Roman" pitchFamily="18" charset="0"/>
                <a:cs typeface="Times New Roman" pitchFamily="18" charset="0"/>
              </a:rPr>
              <a:t>«Взаимодействие  участников образовательных отношений при ознакомлении дошкольников с миром профессий»</a:t>
            </a:r>
            <a:endParaRPr lang="ru-RU" sz="4000" b="1"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62754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544" y="620688"/>
            <a:ext cx="3600400" cy="4680520"/>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16016" y="548680"/>
            <a:ext cx="3672408" cy="4752528"/>
          </a:xfrm>
        </p:spPr>
      </p:pic>
    </p:spTree>
    <p:extLst>
      <p:ext uri="{BB962C8B-B14F-4D97-AF65-F5344CB8AC3E}">
        <p14:creationId xmlns:p14="http://schemas.microsoft.com/office/powerpoint/2010/main" val="361278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4797152"/>
            <a:ext cx="8064896" cy="1800200"/>
          </a:xfrm>
        </p:spPr>
        <p:txBody>
          <a:bodyPr>
            <a:normAutofit/>
          </a:bodyPr>
          <a:lstStyle/>
          <a:p>
            <a:pPr algn="ctr"/>
            <a:r>
              <a:rPr lang="ru-RU" sz="1800" dirty="0" smtClean="0">
                <a:latin typeface="Times New Roman" pitchFamily="18" charset="0"/>
                <a:cs typeface="Times New Roman" pitchFamily="18" charset="0"/>
              </a:rPr>
              <a:t>«Строитель одна из немало важных профессий, с которой познакомились воспитанники. К ним в гости пришел настоящий строитель Илья Сергеевич и рассказал о  этой профессии. О том какие инструменты и машины используются в работе строителя, о некоторых  профессиональных качествах этой профессии, и о том чем опасна эта профессия. Также наглядно посмотрели, как выглядит спец. Одежда</a:t>
            </a:r>
            <a:r>
              <a:rPr lang="ru-RU" sz="1800" dirty="0">
                <a:latin typeface="Times New Roman" pitchFamily="18" charset="0"/>
                <a:cs typeface="Times New Roman" pitchFamily="18" charset="0"/>
              </a:rPr>
              <a:t>.</a:t>
            </a: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39552" y="404664"/>
            <a:ext cx="3168352" cy="4248472"/>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0" y="404664"/>
            <a:ext cx="3240360" cy="4248472"/>
          </a:xfrm>
        </p:spPr>
      </p:pic>
    </p:spTree>
    <p:extLst>
      <p:ext uri="{BB962C8B-B14F-4D97-AF65-F5344CB8AC3E}">
        <p14:creationId xmlns:p14="http://schemas.microsoft.com/office/powerpoint/2010/main" val="942768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971600" y="4941168"/>
            <a:ext cx="7416824" cy="1512168"/>
          </a:xfrm>
        </p:spPr>
        <p:txBody>
          <a:bodyPr>
            <a:normAutofit/>
          </a:bodyPr>
          <a:lstStyle/>
          <a:p>
            <a:pPr algn="ctr"/>
            <a:r>
              <a:rPr lang="ru-RU" smtClean="0">
                <a:latin typeface="Times New Roman" pitchFamily="18" charset="0"/>
                <a:cs typeface="Times New Roman" pitchFamily="18" charset="0"/>
              </a:rPr>
              <a:t>Воспитанники </a:t>
            </a:r>
            <a:r>
              <a:rPr lang="ru-RU" smtClean="0">
                <a:latin typeface="Times New Roman" pitchFamily="18" charset="0"/>
                <a:cs typeface="Times New Roman" pitchFamily="18" charset="0"/>
              </a:rPr>
              <a:t>старшей </a:t>
            </a:r>
            <a:r>
              <a:rPr lang="ru-RU" dirty="0" smtClean="0">
                <a:latin typeface="Times New Roman" pitchFamily="18" charset="0"/>
                <a:cs typeface="Times New Roman" pitchFamily="18" charset="0"/>
              </a:rPr>
              <a:t>группы представили, что они строители и построили дом.</a:t>
            </a:r>
            <a:endParaRPr lang="ru-RU"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95536" y="404664"/>
            <a:ext cx="3240360" cy="4248472"/>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55976" y="548680"/>
            <a:ext cx="4041775" cy="4104456"/>
          </a:xfrm>
        </p:spPr>
      </p:pic>
    </p:spTree>
    <p:extLst>
      <p:ext uri="{BB962C8B-B14F-4D97-AF65-F5344CB8AC3E}">
        <p14:creationId xmlns:p14="http://schemas.microsoft.com/office/powerpoint/2010/main" val="3275293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251520" y="1052736"/>
            <a:ext cx="3816424" cy="3600400"/>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60032" y="1052736"/>
            <a:ext cx="3888432" cy="3652690"/>
          </a:xfrm>
        </p:spPr>
      </p:pic>
    </p:spTree>
    <p:extLst>
      <p:ext uri="{BB962C8B-B14F-4D97-AF65-F5344CB8AC3E}">
        <p14:creationId xmlns:p14="http://schemas.microsoft.com/office/powerpoint/2010/main" val="2432530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4581128"/>
            <a:ext cx="7715200" cy="2088232"/>
          </a:xfrm>
        </p:spPr>
        <p:txBody>
          <a:bodyPr>
            <a:noAutofit/>
          </a:bodyPr>
          <a:lstStyle/>
          <a:p>
            <a:pPr algn="ctr"/>
            <a:r>
              <a:rPr lang="ru-RU" sz="2000" dirty="0" smtClean="0">
                <a:latin typeface="Times New Roman" pitchFamily="18" charset="0"/>
                <a:cs typeface="Times New Roman" pitchFamily="18" charset="0"/>
              </a:rPr>
              <a:t>Следующая профессия  «Парикмахер». Воспитанники узнали чем занимается парикмахер, и что это очень творческая личность, которая делает нам разные стрижки, окраску, химическую завивку и укладку. Познакомились с  инструментами парикмахера, также узнали о том что он бывает не один( что есть детский, мужской, женский, универсал). Ребята узнали, что это нужная профессия и очень интересная.</a:t>
            </a:r>
            <a:endParaRPr lang="ru-RU" sz="2000"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11560" y="260648"/>
            <a:ext cx="2956322" cy="4013771"/>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995936" y="332656"/>
            <a:ext cx="4041775" cy="3823811"/>
          </a:xfrm>
        </p:spPr>
      </p:pic>
    </p:spTree>
    <p:extLst>
      <p:ext uri="{BB962C8B-B14F-4D97-AF65-F5344CB8AC3E}">
        <p14:creationId xmlns:p14="http://schemas.microsoft.com/office/powerpoint/2010/main" val="2737063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4221088"/>
            <a:ext cx="7787208" cy="2448272"/>
          </a:xfrm>
        </p:spPr>
        <p:txBody>
          <a:bodyPr>
            <a:noAutofit/>
          </a:bodyPr>
          <a:lstStyle/>
          <a:p>
            <a:pPr algn="ctr"/>
            <a:r>
              <a:rPr lang="ru-RU" sz="2000" dirty="0" smtClean="0">
                <a:latin typeface="Times New Roman" pitchFamily="18" charset="0"/>
                <a:cs typeface="Times New Roman" pitchFamily="18" charset="0"/>
              </a:rPr>
              <a:t>В магазине возле кассы, Продавец встречает нас: то пакетами шуршит, то бумагой шелестит. Для ознакомления с  этой профессией мы пригласили Александру Олеговну. Она рассказала о профессии продавца очень много интересного. Чем занимается, какие обязанности выполняет, познакомила с категориями в магазине, какие отделы бывают, какие весы. Также ребята узнали кто такой менеджер и директор в магазине и какие функции они выполняют.</a:t>
            </a:r>
            <a:endParaRPr lang="ru-RU" sz="2000"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544" y="116632"/>
            <a:ext cx="2956322" cy="394176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008" y="188640"/>
            <a:ext cx="2956322" cy="3941763"/>
          </a:xfrm>
        </p:spPr>
      </p:pic>
    </p:spTree>
    <p:extLst>
      <p:ext uri="{BB962C8B-B14F-4D97-AF65-F5344CB8AC3E}">
        <p14:creationId xmlns:p14="http://schemas.microsoft.com/office/powerpoint/2010/main" val="3025234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251520" y="1196752"/>
            <a:ext cx="4176464" cy="3877841"/>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81249" y="1543064"/>
            <a:ext cx="3969327" cy="3744884"/>
          </a:xfrm>
        </p:spPr>
      </p:pic>
    </p:spTree>
    <p:extLst>
      <p:ext uri="{BB962C8B-B14F-4D97-AF65-F5344CB8AC3E}">
        <p14:creationId xmlns:p14="http://schemas.microsoft.com/office/powerpoint/2010/main" val="875099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827584" y="476672"/>
            <a:ext cx="2952328" cy="4824536"/>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88024" y="548680"/>
            <a:ext cx="3024336" cy="4392488"/>
          </a:xfrm>
        </p:spPr>
      </p:pic>
    </p:spTree>
    <p:extLst>
      <p:ext uri="{BB962C8B-B14F-4D97-AF65-F5344CB8AC3E}">
        <p14:creationId xmlns:p14="http://schemas.microsoft.com/office/powerpoint/2010/main" val="311438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smtClean="0"/>
              <a:t>Сюжетно ролевые игры</a:t>
            </a:r>
            <a:endParaRPr lang="ru-RU" i="1" dirty="0"/>
          </a:p>
        </p:txBody>
      </p:sp>
      <p:sp>
        <p:nvSpPr>
          <p:cNvPr id="3" name="Текст 2"/>
          <p:cNvSpPr>
            <a:spLocks noGrp="1"/>
          </p:cNvSpPr>
          <p:nvPr>
            <p:ph type="body" idx="1"/>
          </p:nvPr>
        </p:nvSpPr>
        <p:spPr>
          <a:xfrm>
            <a:off x="457200" y="5410200"/>
            <a:ext cx="7715200" cy="762000"/>
          </a:xfrm>
        </p:spPr>
        <p:txBody>
          <a:bodyPr>
            <a:noAutofit/>
          </a:bodyPr>
          <a:lstStyle/>
          <a:p>
            <a:pPr algn="ctr"/>
            <a:r>
              <a:rPr lang="ru-RU" dirty="0" smtClean="0">
                <a:latin typeface="Times New Roman" pitchFamily="18" charset="0"/>
                <a:cs typeface="Times New Roman" pitchFamily="18" charset="0"/>
              </a:rPr>
              <a:t>Сюжетно-ролевая игра «Магазин»</a:t>
            </a:r>
            <a:endParaRPr lang="ru-RU"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99706" y="1445390"/>
            <a:ext cx="2955175" cy="394023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48064" y="1340768"/>
            <a:ext cx="2956322" cy="3941763"/>
          </a:xfrm>
        </p:spPr>
      </p:pic>
    </p:spTree>
    <p:extLst>
      <p:ext uri="{BB962C8B-B14F-4D97-AF65-F5344CB8AC3E}">
        <p14:creationId xmlns:p14="http://schemas.microsoft.com/office/powerpoint/2010/main" val="377799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5517232"/>
            <a:ext cx="7715200" cy="762000"/>
          </a:xfrm>
        </p:spPr>
        <p:txBody>
          <a:bodyPr>
            <a:normAutofit/>
          </a:bodyPr>
          <a:lstStyle/>
          <a:p>
            <a:pPr algn="ctr"/>
            <a:r>
              <a:rPr lang="ru-RU" dirty="0" smtClean="0">
                <a:latin typeface="Times New Roman" pitchFamily="18" charset="0"/>
                <a:cs typeface="Times New Roman" pitchFamily="18" charset="0"/>
              </a:rPr>
              <a:t>Сюжетно-ролевая игра «Парикмахерская»</a:t>
            </a:r>
            <a:endParaRPr lang="ru-RU"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99706" y="1445390"/>
            <a:ext cx="2955175" cy="394023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88325" y="1445390"/>
            <a:ext cx="2955175" cy="3940233"/>
          </a:xfrm>
        </p:spPr>
      </p:pic>
    </p:spTree>
    <p:extLst>
      <p:ext uri="{BB962C8B-B14F-4D97-AF65-F5344CB8AC3E}">
        <p14:creationId xmlns:p14="http://schemas.microsoft.com/office/powerpoint/2010/main" val="826430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3861048"/>
            <a:ext cx="4499992" cy="2996952"/>
          </a:xfrm>
          <a:prstGeom prst="rect">
            <a:avLst/>
          </a:prstGeom>
        </p:spPr>
      </p:pic>
      <p:sp>
        <p:nvSpPr>
          <p:cNvPr id="3" name="Объект 2"/>
          <p:cNvSpPr>
            <a:spLocks noGrp="1"/>
          </p:cNvSpPr>
          <p:nvPr>
            <p:ph idx="1"/>
          </p:nvPr>
        </p:nvSpPr>
        <p:spPr/>
        <p:txBody>
          <a:bodyPr>
            <a:normAutofit/>
          </a:bodyPr>
          <a:lstStyle/>
          <a:p>
            <a:pPr marL="0" indent="0">
              <a:buNone/>
            </a:pPr>
            <a:r>
              <a:rPr lang="ru-RU" sz="2400" b="1" i="1" dirty="0" smtClean="0">
                <a:latin typeface="Times New Roman" pitchFamily="18" charset="0"/>
                <a:cs typeface="Times New Roman" pitchFamily="18" charset="0"/>
              </a:rPr>
              <a:t>Проблема формирования представлений дошкольников о мире труда и профессий недостаточно разработана в педагогике. </a:t>
            </a:r>
          </a:p>
          <a:p>
            <a:pPr marL="0" indent="0">
              <a:buNone/>
            </a:pPr>
            <a:r>
              <a:rPr lang="ru-RU" sz="2400" b="1" i="1" dirty="0" smtClean="0">
                <a:latin typeface="Times New Roman" pitchFamily="18" charset="0"/>
                <a:cs typeface="Times New Roman" pitchFamily="18" charset="0"/>
              </a:rPr>
              <a:t>Большинство детей имеют недостаточно знаний и представлений о профессиях, их особенностях. У детей  наблюдается низкий словарный запас по этой теме.</a:t>
            </a:r>
          </a:p>
          <a:p>
            <a:pPr marL="0" indent="0">
              <a:buNone/>
            </a:pPr>
            <a:r>
              <a:rPr lang="ru-RU" sz="2400" b="1" i="1" dirty="0" smtClean="0">
                <a:latin typeface="Times New Roman" pitchFamily="18" charset="0"/>
                <a:cs typeface="Times New Roman" pitchFamily="18" charset="0"/>
              </a:rPr>
              <a:t>Поэтому мы разработали проект « Увлекательный мир профессий» с участием дошкольного персонала и родителей, чтобы наглядно показать детям мир профессий</a:t>
            </a:r>
            <a:r>
              <a:rPr lang="ru-RU" sz="2400" dirty="0">
                <a:solidFill>
                  <a:srgbClr val="FFFF00"/>
                </a:solidFill>
                <a:latin typeface="Times New Roman" pitchFamily="18" charset="0"/>
                <a:cs typeface="Times New Roman" pitchFamily="18" charset="0"/>
              </a:rPr>
              <a:t>.</a:t>
            </a:r>
          </a:p>
        </p:txBody>
      </p:sp>
      <p:sp>
        <p:nvSpPr>
          <p:cNvPr id="2" name="Заголовок 1"/>
          <p:cNvSpPr>
            <a:spLocks noGrp="1"/>
          </p:cNvSpPr>
          <p:nvPr>
            <p:ph type="title"/>
          </p:nvPr>
        </p:nvSpPr>
        <p:spPr/>
        <p:txBody>
          <a:bodyPr/>
          <a:lstStyle/>
          <a:p>
            <a:pPr algn="ctr"/>
            <a:r>
              <a:rPr lang="ru-RU" b="1" i="1" dirty="0" smtClean="0">
                <a:latin typeface="Times New Roman" pitchFamily="18" charset="0"/>
                <a:cs typeface="Times New Roman" pitchFamily="18" charset="0"/>
              </a:rPr>
              <a:t>Проблема</a:t>
            </a:r>
            <a:endParaRPr lang="ru-RU" b="1" i="1" dirty="0">
              <a:latin typeface="Times New Roman" pitchFamily="18" charset="0"/>
              <a:cs typeface="Times New Roman" pitchFamily="18" charset="0"/>
            </a:endParaRPr>
          </a:p>
        </p:txBody>
      </p:sp>
    </p:spTree>
    <p:extLst>
      <p:ext uri="{BB962C8B-B14F-4D97-AF65-F5344CB8AC3E}">
        <p14:creationId xmlns:p14="http://schemas.microsoft.com/office/powerpoint/2010/main" val="91341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57200" y="5410200"/>
            <a:ext cx="7787208" cy="762000"/>
          </a:xfrm>
        </p:spPr>
        <p:txBody>
          <a:bodyPr>
            <a:normAutofit/>
          </a:bodyPr>
          <a:lstStyle/>
          <a:p>
            <a:pPr algn="ctr"/>
            <a:r>
              <a:rPr lang="ru-RU" dirty="0" smtClean="0">
                <a:latin typeface="Times New Roman" pitchFamily="18" charset="0"/>
                <a:cs typeface="Times New Roman" pitchFamily="18" charset="0"/>
              </a:rPr>
              <a:t>Сюжетно-ролевая игра «Больница»</a:t>
            </a:r>
            <a:endParaRPr lang="ru-RU"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27584" y="1124744"/>
            <a:ext cx="2956322" cy="394176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76056" y="980728"/>
            <a:ext cx="2956322" cy="3941763"/>
          </a:xfrm>
        </p:spPr>
      </p:pic>
    </p:spTree>
    <p:extLst>
      <p:ext uri="{BB962C8B-B14F-4D97-AF65-F5344CB8AC3E}">
        <p14:creationId xmlns:p14="http://schemas.microsoft.com/office/powerpoint/2010/main" val="2237190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600" dirty="0" smtClean="0">
                <a:latin typeface="Times New Roman" pitchFamily="18" charset="0"/>
                <a:cs typeface="Times New Roman" pitchFamily="18" charset="0"/>
              </a:rPr>
              <a:t>Участие родителей в проекте пошив костюмов по профессиям</a:t>
            </a:r>
            <a:endParaRPr lang="ru-RU" sz="3600" dirty="0">
              <a:latin typeface="Times New Roman" pitchFamily="18" charset="0"/>
              <a:cs typeface="Times New Roman" pitchFamily="18" charset="0"/>
            </a:endParaRPr>
          </a:p>
        </p:txBody>
      </p:sp>
      <p:sp>
        <p:nvSpPr>
          <p:cNvPr id="3" name="Текст 2"/>
          <p:cNvSpPr>
            <a:spLocks noGrp="1"/>
          </p:cNvSpPr>
          <p:nvPr>
            <p:ph type="body" idx="1"/>
          </p:nvPr>
        </p:nvSpPr>
        <p:spPr>
          <a:xfrm>
            <a:off x="1115616" y="5445224"/>
            <a:ext cx="6419056" cy="762000"/>
          </a:xfrm>
        </p:spPr>
        <p:txBody>
          <a:bodyPr>
            <a:normAutofit/>
          </a:bodyPr>
          <a:lstStyle/>
          <a:p>
            <a:pPr algn="ctr"/>
            <a:r>
              <a:rPr lang="ru-RU" dirty="0" smtClean="0">
                <a:latin typeface="Times New Roman" pitchFamily="18" charset="0"/>
                <a:cs typeface="Times New Roman" pitchFamily="18" charset="0"/>
              </a:rPr>
              <a:t>Костюм Пожарника</a:t>
            </a:r>
            <a:endParaRPr lang="ru-RU" dirty="0">
              <a:latin typeface="Times New Roman" pitchFamily="18" charset="0"/>
              <a:cs typeface="Times New Roman" pitchFamily="18" charset="0"/>
            </a:endParaRPr>
          </a:p>
        </p:txBody>
      </p:sp>
      <p:pic>
        <p:nvPicPr>
          <p:cNvPr id="13" name="Объект 12"/>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99706" y="1445390"/>
            <a:ext cx="2955175" cy="3940233"/>
          </a:xfrm>
        </p:spPr>
      </p:pic>
      <p:pic>
        <p:nvPicPr>
          <p:cNvPr id="16" name="Объект 1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88325" y="1445390"/>
            <a:ext cx="2955175" cy="3940233"/>
          </a:xfrm>
        </p:spPr>
      </p:pic>
    </p:spTree>
    <p:extLst>
      <p:ext uri="{BB962C8B-B14F-4D97-AF65-F5344CB8AC3E}">
        <p14:creationId xmlns:p14="http://schemas.microsoft.com/office/powerpoint/2010/main" val="3948037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normAutofit/>
          </a:bodyPr>
          <a:lstStyle/>
          <a:p>
            <a:r>
              <a:rPr lang="ru-RU" dirty="0" smtClean="0"/>
              <a:t>Костюмы Официанта </a:t>
            </a:r>
            <a:endParaRPr lang="ru-RU" dirty="0"/>
          </a:p>
        </p:txBody>
      </p:sp>
      <p:sp>
        <p:nvSpPr>
          <p:cNvPr id="4" name="Текст 3"/>
          <p:cNvSpPr>
            <a:spLocks noGrp="1"/>
          </p:cNvSpPr>
          <p:nvPr>
            <p:ph type="body" sz="half" idx="3"/>
          </p:nvPr>
        </p:nvSpPr>
        <p:spPr/>
        <p:txBody>
          <a:bodyPr/>
          <a:lstStyle/>
          <a:p>
            <a:r>
              <a:rPr lang="ru-RU" dirty="0" smtClean="0"/>
              <a:t>Костюм Доктора</a:t>
            </a:r>
            <a:endParaRPr lang="ru-RU" dirty="0"/>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27584" y="764704"/>
            <a:ext cx="3240360" cy="4248472"/>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32040" y="764704"/>
            <a:ext cx="3172346" cy="4248472"/>
          </a:xfrm>
        </p:spPr>
      </p:pic>
    </p:spTree>
    <p:extLst>
      <p:ext uri="{BB962C8B-B14F-4D97-AF65-F5344CB8AC3E}">
        <p14:creationId xmlns:p14="http://schemas.microsoft.com/office/powerpoint/2010/main" val="55692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r>
              <a:rPr lang="ru-RU" dirty="0" smtClean="0"/>
              <a:t>Костюм Шахтёра</a:t>
            </a:r>
            <a:endParaRPr lang="ru-RU" dirty="0"/>
          </a:p>
        </p:txBody>
      </p:sp>
      <p:sp>
        <p:nvSpPr>
          <p:cNvPr id="4" name="Текст 3"/>
          <p:cNvSpPr>
            <a:spLocks noGrp="1"/>
          </p:cNvSpPr>
          <p:nvPr>
            <p:ph type="body" sz="half" idx="3"/>
          </p:nvPr>
        </p:nvSpPr>
        <p:spPr/>
        <p:txBody>
          <a:bodyPr>
            <a:normAutofit/>
          </a:bodyPr>
          <a:lstStyle/>
          <a:p>
            <a:r>
              <a:rPr lang="ru-RU" dirty="0" smtClean="0"/>
              <a:t>Костюм Стюардессы</a:t>
            </a:r>
            <a:endParaRPr lang="ru-RU" dirty="0"/>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99592" y="764704"/>
            <a:ext cx="3096344" cy="4176464"/>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04048" y="764704"/>
            <a:ext cx="3100338" cy="4104456"/>
          </a:xfrm>
        </p:spPr>
      </p:pic>
    </p:spTree>
    <p:extLst>
      <p:ext uri="{BB962C8B-B14F-4D97-AF65-F5344CB8AC3E}">
        <p14:creationId xmlns:p14="http://schemas.microsoft.com/office/powerpoint/2010/main" val="3949358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979712" y="5517232"/>
            <a:ext cx="4040188" cy="762000"/>
          </a:xfrm>
        </p:spPr>
        <p:txBody>
          <a:bodyPr/>
          <a:lstStyle/>
          <a:p>
            <a:r>
              <a:rPr lang="ru-RU" dirty="0" smtClean="0"/>
              <a:t>Куклы по профессиям</a:t>
            </a:r>
            <a:endParaRPr lang="ru-RU" dirty="0"/>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979712" y="548680"/>
            <a:ext cx="4032448" cy="4752528"/>
          </a:xfrm>
        </p:spPr>
      </p:pic>
    </p:spTree>
    <p:extLst>
      <p:ext uri="{BB962C8B-B14F-4D97-AF65-F5344CB8AC3E}">
        <p14:creationId xmlns:p14="http://schemas.microsoft.com/office/powerpoint/2010/main" val="531274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27584" y="5445224"/>
            <a:ext cx="7787208" cy="762000"/>
          </a:xfrm>
        </p:spPr>
        <p:txBody>
          <a:bodyPr>
            <a:normAutofit/>
          </a:bodyPr>
          <a:lstStyle/>
          <a:p>
            <a:pPr algn="ctr"/>
            <a:r>
              <a:rPr lang="ru-RU" dirty="0" err="1" smtClean="0"/>
              <a:t>Лепбук</a:t>
            </a:r>
            <a:r>
              <a:rPr lang="ru-RU" dirty="0" smtClean="0"/>
              <a:t> с играми по профессиям</a:t>
            </a:r>
            <a:endParaRPr lang="ru-RU" dirty="0"/>
          </a:p>
        </p:txBody>
      </p:sp>
      <p:pic>
        <p:nvPicPr>
          <p:cNvPr id="5" name="Объект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251520" y="980728"/>
            <a:ext cx="2956322" cy="3941763"/>
          </a:xfrm>
        </p:spPr>
      </p:pic>
      <p:pic>
        <p:nvPicPr>
          <p:cNvPr id="6" name="Объект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491880" y="1268760"/>
            <a:ext cx="5328592" cy="3600400"/>
          </a:xfrm>
        </p:spPr>
      </p:pic>
    </p:spTree>
    <p:extLst>
      <p:ext uri="{BB962C8B-B14F-4D97-AF65-F5344CB8AC3E}">
        <p14:creationId xmlns:p14="http://schemas.microsoft.com/office/powerpoint/2010/main" val="3581396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79512" y="908720"/>
            <a:ext cx="4040188" cy="4176464"/>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008" y="764704"/>
            <a:ext cx="4041775" cy="4248472"/>
          </a:xfrm>
        </p:spPr>
      </p:pic>
    </p:spTree>
    <p:extLst>
      <p:ext uri="{BB962C8B-B14F-4D97-AF65-F5344CB8AC3E}">
        <p14:creationId xmlns:p14="http://schemas.microsoft.com/office/powerpoint/2010/main" val="311300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95536" y="692696"/>
            <a:ext cx="3744416" cy="4824536"/>
          </a:xfrm>
        </p:spPr>
      </p:pic>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99992" y="692696"/>
            <a:ext cx="4041775" cy="5112567"/>
          </a:xfrm>
        </p:spPr>
      </p:pic>
    </p:spTree>
    <p:extLst>
      <p:ext uri="{BB962C8B-B14F-4D97-AF65-F5344CB8AC3E}">
        <p14:creationId xmlns:p14="http://schemas.microsoft.com/office/powerpoint/2010/main" val="3257369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23528" y="1124744"/>
            <a:ext cx="4040188" cy="4032448"/>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1124744"/>
            <a:ext cx="4041775" cy="3851819"/>
          </a:xfrm>
        </p:spPr>
      </p:pic>
    </p:spTree>
    <p:extLst>
      <p:ext uri="{BB962C8B-B14F-4D97-AF65-F5344CB8AC3E}">
        <p14:creationId xmlns:p14="http://schemas.microsoft.com/office/powerpoint/2010/main" val="1230880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79512" y="980728"/>
            <a:ext cx="4317876" cy="4176464"/>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1864013"/>
            <a:ext cx="4041775" cy="3102986"/>
          </a:xfrm>
        </p:spPr>
      </p:pic>
    </p:spTree>
    <p:extLst>
      <p:ext uri="{BB962C8B-B14F-4D97-AF65-F5344CB8AC3E}">
        <p14:creationId xmlns:p14="http://schemas.microsoft.com/office/powerpoint/2010/main" val="1146085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57200" y="4581128"/>
            <a:ext cx="7643192" cy="2016224"/>
          </a:xfrm>
        </p:spPr>
        <p:txBody>
          <a:bodyPr>
            <a:noAutofit/>
          </a:bodyPr>
          <a:lstStyle/>
          <a:p>
            <a:pPr algn="ctr"/>
            <a:r>
              <a:rPr lang="ru-RU" dirty="0" smtClean="0">
                <a:latin typeface="Times New Roman" pitchFamily="18" charset="0"/>
                <a:cs typeface="Times New Roman" pitchFamily="18" charset="0"/>
              </a:rPr>
              <a:t>Воспитанники познакомились с профессией «Кастелянша», Светлана Михайловна провела экскурсию по костюмерной, показала где хранятся костюмы детского сада и многое другое.</a:t>
            </a:r>
            <a:endParaRPr lang="ru-RU"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755576" y="476672"/>
            <a:ext cx="2956322" cy="394176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60032" y="476672"/>
            <a:ext cx="2956322" cy="3941763"/>
          </a:xfrm>
        </p:spPr>
      </p:pic>
    </p:spTree>
    <p:extLst>
      <p:ext uri="{BB962C8B-B14F-4D97-AF65-F5344CB8AC3E}">
        <p14:creationId xmlns:p14="http://schemas.microsoft.com/office/powerpoint/2010/main" val="1922693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23528" y="1052736"/>
            <a:ext cx="5040560" cy="3888432"/>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652120" y="836712"/>
            <a:ext cx="3312368" cy="4229795"/>
          </a:xfrm>
        </p:spPr>
      </p:pic>
    </p:spTree>
    <p:extLst>
      <p:ext uri="{BB962C8B-B14F-4D97-AF65-F5344CB8AC3E}">
        <p14:creationId xmlns:p14="http://schemas.microsoft.com/office/powerpoint/2010/main" val="340274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251520" y="764704"/>
            <a:ext cx="3528048" cy="4392488"/>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139952" y="1052736"/>
            <a:ext cx="4680520" cy="3744416"/>
          </a:xfrm>
        </p:spPr>
      </p:pic>
    </p:spTree>
    <p:extLst>
      <p:ext uri="{BB962C8B-B14F-4D97-AF65-F5344CB8AC3E}">
        <p14:creationId xmlns:p14="http://schemas.microsoft.com/office/powerpoint/2010/main" val="1770596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79512" y="764704"/>
            <a:ext cx="4464496" cy="4320480"/>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008" y="764704"/>
            <a:ext cx="4320480" cy="4392488"/>
          </a:xfrm>
        </p:spPr>
      </p:pic>
    </p:spTree>
    <p:extLst>
      <p:ext uri="{BB962C8B-B14F-4D97-AF65-F5344CB8AC3E}">
        <p14:creationId xmlns:p14="http://schemas.microsoft.com/office/powerpoint/2010/main" val="357399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0" y="1268760"/>
            <a:ext cx="4497388" cy="3960440"/>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1268760"/>
            <a:ext cx="4498975" cy="3960440"/>
          </a:xfrm>
        </p:spPr>
      </p:pic>
    </p:spTree>
    <p:extLst>
      <p:ext uri="{BB962C8B-B14F-4D97-AF65-F5344CB8AC3E}">
        <p14:creationId xmlns:p14="http://schemas.microsoft.com/office/powerpoint/2010/main" val="269827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3837513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39552" y="4437112"/>
            <a:ext cx="7776864" cy="1800200"/>
          </a:xfrm>
        </p:spPr>
        <p:txBody>
          <a:bodyPr>
            <a:noAutofit/>
          </a:bodyPr>
          <a:lstStyle/>
          <a:p>
            <a:pPr algn="ctr"/>
            <a:r>
              <a:rPr lang="ru-RU" sz="2000" dirty="0" smtClean="0">
                <a:latin typeface="Times New Roman" pitchFamily="18" charset="0"/>
                <a:cs typeface="Times New Roman" pitchFamily="18" charset="0"/>
              </a:rPr>
              <a:t>Следующая профессия с которой познакомились воспитанники</a:t>
            </a:r>
          </a:p>
          <a:p>
            <a:pPr algn="ctr"/>
            <a:r>
              <a:rPr lang="ru-RU" sz="2000" dirty="0" smtClean="0">
                <a:latin typeface="Times New Roman" pitchFamily="18" charset="0"/>
                <a:cs typeface="Times New Roman" pitchFamily="18" charset="0"/>
              </a:rPr>
              <a:t>«Машинист по стирке белья». Ребята наглядно посмотрели где стирается постельное белье и все остальное. Увидели большие стиральные машины для стирки, побывали в комнате где гладят все белье.</a:t>
            </a:r>
            <a:endParaRPr lang="ru-RU" sz="2000"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11560" y="332656"/>
            <a:ext cx="3049135" cy="3941763"/>
          </a:xfrm>
        </p:spPr>
      </p:pic>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48064" y="260648"/>
            <a:ext cx="2956322" cy="3941763"/>
          </a:xfrm>
        </p:spPr>
      </p:pic>
    </p:spTree>
    <p:extLst>
      <p:ext uri="{BB962C8B-B14F-4D97-AF65-F5344CB8AC3E}">
        <p14:creationId xmlns:p14="http://schemas.microsoft.com/office/powerpoint/2010/main" val="3051023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4653136"/>
            <a:ext cx="7488832" cy="1584176"/>
          </a:xfrm>
        </p:spPr>
        <p:txBody>
          <a:bodyPr>
            <a:noAutofit/>
          </a:bodyPr>
          <a:lstStyle/>
          <a:p>
            <a:pPr algn="ctr"/>
            <a:r>
              <a:rPr lang="ru-RU" sz="2000" dirty="0" smtClean="0">
                <a:latin typeface="Times New Roman" pitchFamily="18" charset="0"/>
                <a:cs typeface="Times New Roman" pitchFamily="18" charset="0"/>
              </a:rPr>
              <a:t>Любовь Александровна провела экскурсию по кухне, показала воспитанникам где готовится вся еда. Показала меню по которому готовит детский сад. Также было очень интересно посмотреть воспитанникам большие раковины где моется вся посуда после приготовления пищи.</a:t>
            </a:r>
            <a:endParaRPr lang="ru-RU" sz="2000"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544" y="404664"/>
            <a:ext cx="2956322" cy="394176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60032" y="260648"/>
            <a:ext cx="2956322" cy="3941763"/>
          </a:xfrm>
        </p:spPr>
      </p:pic>
    </p:spTree>
    <p:extLst>
      <p:ext uri="{BB962C8B-B14F-4D97-AF65-F5344CB8AC3E}">
        <p14:creationId xmlns:p14="http://schemas.microsoft.com/office/powerpoint/2010/main" val="228738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39552" y="3861048"/>
            <a:ext cx="7560840" cy="2808312"/>
          </a:xfrm>
        </p:spPr>
        <p:txBody>
          <a:bodyPr>
            <a:noAutofit/>
          </a:bodyPr>
          <a:lstStyle/>
          <a:p>
            <a:pPr algn="ctr"/>
            <a:r>
              <a:rPr lang="ru-RU" sz="1800" dirty="0" smtClean="0">
                <a:latin typeface="Times New Roman" pitchFamily="18" charset="0"/>
                <a:cs typeface="Times New Roman" pitchFamily="18" charset="0"/>
              </a:rPr>
              <a:t>В небе звёздочка искрится, спит клубком усатый кот, только повару не спится- повар затемно встает. Екатерина Борисовна нам рассказала  кто такой повар, что это специалист в чьи обязанности входит приготовление пищи. Помимо самого приготовления , повар отвечает за подготовку продуктов. Ребята узнали также какие должны быть личные качества повара: хорошее вкусовое и цветовое восприятие, фантазия, изысканный вкус, способность воспринимать несколько блюд сразу. Воспитанники вместе с Екатериной Борисовной поучаствовали в игровой форме в приготовлении компота и супа. Всем понравился данный процесс, все остались довольны.</a:t>
            </a:r>
            <a:endParaRPr lang="ru-RU" sz="1800"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251520" y="1"/>
            <a:ext cx="2956322" cy="3717032"/>
          </a:xfrm>
        </p:spPr>
      </p:pic>
      <p:pic>
        <p:nvPicPr>
          <p:cNvPr id="8" name="Объект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211960" y="116632"/>
            <a:ext cx="4041775" cy="3375358"/>
          </a:xfrm>
        </p:spPr>
      </p:pic>
    </p:spTree>
    <p:extLst>
      <p:ext uri="{BB962C8B-B14F-4D97-AF65-F5344CB8AC3E}">
        <p14:creationId xmlns:p14="http://schemas.microsoft.com/office/powerpoint/2010/main" val="252636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062725" y="1444625"/>
            <a:ext cx="2829138" cy="394176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56833" y="1444625"/>
            <a:ext cx="2818159" cy="3941763"/>
          </a:xfrm>
        </p:spPr>
      </p:pic>
    </p:spTree>
    <p:extLst>
      <p:ext uri="{BB962C8B-B14F-4D97-AF65-F5344CB8AC3E}">
        <p14:creationId xmlns:p14="http://schemas.microsoft.com/office/powerpoint/2010/main" val="321793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11560" y="692696"/>
            <a:ext cx="3384376" cy="4752528"/>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88024" y="764704"/>
            <a:ext cx="3384376" cy="4680520"/>
          </a:xfrm>
        </p:spPr>
      </p:pic>
    </p:spTree>
    <p:extLst>
      <p:ext uri="{BB962C8B-B14F-4D97-AF65-F5344CB8AC3E}">
        <p14:creationId xmlns:p14="http://schemas.microsoft.com/office/powerpoint/2010/main" val="220609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95536" y="4437112"/>
            <a:ext cx="7787208" cy="2232248"/>
          </a:xfrm>
        </p:spPr>
        <p:txBody>
          <a:bodyPr>
            <a:noAutofit/>
          </a:bodyPr>
          <a:lstStyle/>
          <a:p>
            <a:r>
              <a:rPr lang="ru-RU" sz="2000" dirty="0" smtClean="0">
                <a:latin typeface="Times New Roman" pitchFamily="18" charset="0"/>
                <a:cs typeface="Times New Roman" pitchFamily="18" charset="0"/>
              </a:rPr>
              <a:t>Следующая профессия с которой познакомились воспитанники «Врач». </a:t>
            </a:r>
          </a:p>
          <a:p>
            <a:r>
              <a:rPr lang="ru-RU" sz="2000" dirty="0" smtClean="0">
                <a:latin typeface="Times New Roman" pitchFamily="18" charset="0"/>
                <a:cs typeface="Times New Roman" pitchFamily="18" charset="0"/>
              </a:rPr>
              <a:t>Для ознакомления с профессией мы пригласили родительницу нашей группы мед. Сестру Марию Анатольевну. Она очень много рассказала о профессии врача, чем занимается, где работает, какая спец. Одежда, приборы и многое другое. Вообще ребята остались довольны наглядным показом профессии «Врача».</a:t>
            </a:r>
            <a:endParaRPr lang="ru-RU" sz="2000" dirty="0">
              <a:latin typeface="Times New Roman" pitchFamily="18" charset="0"/>
              <a:cs typeface="Times New Roman" pitchFamily="18" charset="0"/>
            </a:endParaRPr>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39552" y="260648"/>
            <a:ext cx="2956322" cy="3941763"/>
          </a:xfr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48064" y="332656"/>
            <a:ext cx="2956322" cy="3941763"/>
          </a:xfrm>
        </p:spPr>
      </p:pic>
    </p:spTree>
    <p:extLst>
      <p:ext uri="{BB962C8B-B14F-4D97-AF65-F5344CB8AC3E}">
        <p14:creationId xmlns:p14="http://schemas.microsoft.com/office/powerpoint/2010/main" val="31913872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217</TotalTime>
  <Words>597</Words>
  <Application>Microsoft Office PowerPoint</Application>
  <PresentationFormat>Экран (4:3)</PresentationFormat>
  <Paragraphs>32</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Открытая</vt:lpstr>
      <vt:lpstr>«Взаимодействие  участников образовательных отношений при ознакомлении дошкольников с миром профессий»</vt:lpstr>
      <vt:lpstr>Проблема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Сюжетно ролевые игры</vt:lpstr>
      <vt:lpstr>Презентация PowerPoint</vt:lpstr>
      <vt:lpstr>Презентация PowerPoint</vt:lpstr>
      <vt:lpstr>Участие родителей в проекте пошив костюмов по профессиям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«Взаимодействие  участников образовательных отношений при ознакомлении дошкольников с миром профессий»</dc:title>
  <dc:creator>addmin0001</dc:creator>
  <cp:lastModifiedBy>addmin0001</cp:lastModifiedBy>
  <cp:revision>24</cp:revision>
  <dcterms:created xsi:type="dcterms:W3CDTF">2022-03-20T04:42:32Z</dcterms:created>
  <dcterms:modified xsi:type="dcterms:W3CDTF">2022-03-25T00:01:56Z</dcterms:modified>
</cp:coreProperties>
</file>