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774DC-EDC1-4214-99CA-B0ACAB3AD4AE}" type="datetimeFigureOut">
              <a:rPr lang="ru-RU" smtClean="0"/>
              <a:t>17.02.2019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EBCF-3F59-4910-8D32-3D7288A264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02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774DC-EDC1-4214-99CA-B0ACAB3AD4AE}" type="datetimeFigureOut">
              <a:rPr lang="ru-RU" smtClean="0"/>
              <a:t>17.02.2019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EBCF-3F59-4910-8D32-3D7288A264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417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774DC-EDC1-4214-99CA-B0ACAB3AD4AE}" type="datetimeFigureOut">
              <a:rPr lang="ru-RU" smtClean="0"/>
              <a:t>17.02.2019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EBCF-3F59-4910-8D32-3D7288A264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40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774DC-EDC1-4214-99CA-B0ACAB3AD4AE}" type="datetimeFigureOut">
              <a:rPr lang="ru-RU" smtClean="0"/>
              <a:t>17.02.2019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EBCF-3F59-4910-8D32-3D7288A264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165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774DC-EDC1-4214-99CA-B0ACAB3AD4AE}" type="datetimeFigureOut">
              <a:rPr lang="ru-RU" smtClean="0"/>
              <a:t>17.02.2019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EBCF-3F59-4910-8D32-3D7288A264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105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774DC-EDC1-4214-99CA-B0ACAB3AD4AE}" type="datetimeFigureOut">
              <a:rPr lang="ru-RU" smtClean="0"/>
              <a:t>17.02.2019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EBCF-3F59-4910-8D32-3D7288A264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5746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774DC-EDC1-4214-99CA-B0ACAB3AD4AE}" type="datetimeFigureOut">
              <a:rPr lang="ru-RU" smtClean="0"/>
              <a:t>17.02.2019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EBCF-3F59-4910-8D32-3D7288A264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254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774DC-EDC1-4214-99CA-B0ACAB3AD4AE}" type="datetimeFigureOut">
              <a:rPr lang="ru-RU" smtClean="0"/>
              <a:t>17.02.2019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EBCF-3F59-4910-8D32-3D7288A264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134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774DC-EDC1-4214-99CA-B0ACAB3AD4AE}" type="datetimeFigureOut">
              <a:rPr lang="ru-RU" smtClean="0"/>
              <a:t>17.02.2019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EBCF-3F59-4910-8D32-3D7288A264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322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774DC-EDC1-4214-99CA-B0ACAB3AD4AE}" type="datetimeFigureOut">
              <a:rPr lang="ru-RU" smtClean="0"/>
              <a:t>17.02.2019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EBCF-3F59-4910-8D32-3D7288A264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893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774DC-EDC1-4214-99CA-B0ACAB3AD4AE}" type="datetimeFigureOut">
              <a:rPr lang="ru-RU" smtClean="0"/>
              <a:t>17.02.2019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2EBCF-3F59-4910-8D32-3D7288A264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349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774DC-EDC1-4214-99CA-B0ACAB3AD4AE}" type="datetimeFigureOut">
              <a:rPr lang="ru-RU" smtClean="0"/>
              <a:t>17.02.2019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2EBCF-3F59-4910-8D32-3D7288A264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517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ru-RU" dirty="0" smtClean="0"/>
              <a:t>Двойки и тройки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61038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1\Desktop\Презентация к открытому уроку по математике на тему _Двойки и тройки_ (2 класс УМК _Планета знаний_)1_files\img16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0" y="1955800"/>
            <a:ext cx="3937000" cy="29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03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1\Desktop\Презентация к открытому уроку по математике на тему _Двойки и тройки_ (2 класс УМК _Планета знаний_)1_files\img17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0" y="1955800"/>
            <a:ext cx="3937000" cy="29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5502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1\Desktop\Презентация к открытому уроку по математике на тему _Двойки и тройки_ (2 класс УМК _Планета знаний_)1_files\img18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0" y="1955800"/>
            <a:ext cx="3937000" cy="29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3014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1\Desktop\Презентация к открытому уроку по математике на тему _Двойки и тройки_ (2 класс УМК _Планета знаний_)1_files\img1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0" y="1908629"/>
            <a:ext cx="3937000" cy="29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6411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1\Desktop\Презентация к открытому уроку по математике на тему _Двойки и тройки_ (2 класс УМК _Планета знаний_)1_files\img2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0" y="1955800"/>
            <a:ext cx="3937000" cy="29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930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1\Desktop\Презентация к открытому уроку по математике на тему _Двойки и тройки_ (2 класс УМК _Планета знаний_)1_files\img3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0" y="1955800"/>
            <a:ext cx="3937000" cy="29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0542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1\Desktop\Презентация к открытому уроку по математике на тему _Двойки и тройки_ (2 класс УМК _Планета знаний_)1_files\img11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0" y="1955800"/>
            <a:ext cx="3937000" cy="29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7936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1\Desktop\Презентация к открытому уроку по математике на тему _Двойки и тройки_ (2 класс УМК _Планета знаний_)1_files\img12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0" y="1955800"/>
            <a:ext cx="3937000" cy="29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519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1\Desktop\Презентация к открытому уроку по математике на тему _Двойки и тройки_ (2 класс УМК _Планета знаний_)1_files\img13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0" y="1955800"/>
            <a:ext cx="3937000" cy="29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7035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1\Desktop\Презентация к открытому уроку по математике на тему _Двойки и тройки_ (2 класс УМК _Планета знаний_)1_files\img14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0" y="1955800"/>
            <a:ext cx="3937000" cy="29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5733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1\Desktop\Презентация к открытому уроку по математике на тему _Двойки и тройки_ (2 класс УМК _Планета знаний_)1_files\img15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0" y="1955800"/>
            <a:ext cx="3937000" cy="29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87628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</Words>
  <Application>Microsoft Office PowerPoint</Application>
  <PresentationFormat>Экран (4:3)</PresentationFormat>
  <Paragraphs>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Двойки и тройки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Двойки и тройки</dc:title>
  <dc:creator>1</dc:creator>
  <cp:lastModifiedBy>1</cp:lastModifiedBy>
  <cp:revision>3</cp:revision>
  <dcterms:created xsi:type="dcterms:W3CDTF">2019-02-17T13:00:31Z</dcterms:created>
  <dcterms:modified xsi:type="dcterms:W3CDTF">2019-02-17T13:33:23Z</dcterms:modified>
</cp:coreProperties>
</file>