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60" r:id="rId4"/>
    <p:sldId id="257" r:id="rId5"/>
    <p:sldId id="258" r:id="rId6"/>
    <p:sldId id="259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0315-C23E-491E-BAC8-F606F92037A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1C87-CBB0-4787-B6A3-A5A0C965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1C87-CBB0-4787-B6A3-A5A0C9657A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2E42-E97A-4A56-BB9D-835B1CCD39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E6C4-36A9-4603-885A-8B5833C04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a571d8de63e133d89080ab0b01587b1_i-8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496944" cy="6120680"/>
          </a:xfrm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3935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Л. Кассиль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04864" y="4653136"/>
            <a:ext cx="16218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 СОВЕТСКОМУ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СОЛДАТУ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571d8de63e133d89080ab0b01587b1_i-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4936" cy="5616624"/>
          </a:xfrm>
        </p:spPr>
      </p:pic>
      <p:sp>
        <p:nvSpPr>
          <p:cNvPr id="5" name="TextBox 4"/>
          <p:cNvSpPr txBox="1"/>
          <p:nvPr/>
        </p:nvSpPr>
        <p:spPr>
          <a:xfrm>
            <a:off x="470200" y="58052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 построили теперь в городе Берлине огромный памятник. Высоко над домами на зеленом холме стоит богатырь из камня- солдат Советской Армии. В одной руке у него тяжелый меч, которым он сразил врагов- фашистов, а в другой- маленькая девочка.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3694587-f73a0de9644228209f65629d67a30fb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328592" cy="5400600"/>
          </a:xfrm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Прижалась она к широкому плечу советского солдата. Спас ее солдат от гибели, уберег от фашистов всех на свете детей и грозно смотрит сегодня с высоты, не собираются ли злые враги снова затеять войну и нарушить мир.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elikaya-otechestvennaya-voyna-7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92888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1403648" y="634532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Долго шла война. </a:t>
            </a:r>
            <a:endParaRPr lang="ru-RU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talingr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5976664"/>
          </a:xfrm>
        </p:spPr>
      </p:pic>
      <p:sp>
        <p:nvSpPr>
          <p:cNvPr id="5" name="TextBox 4"/>
          <p:cNvSpPr txBox="1"/>
          <p:nvPr/>
        </p:nvSpPr>
        <p:spPr>
          <a:xfrm flipH="1">
            <a:off x="539552" y="61653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Начали наши войска наступать по вражеской земле. Фашистам уже дальше и бежать некуда. Засели они в главном немецком городе Берлине. 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767031_3ol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434778" cy="5760640"/>
          </a:xfrm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Ударили  наши войска на Берлин. Начался последний бой войны. Как не отбивались фашисты- не устояли. Стали брать солдаты Советской Армии в Берлине улицу за улицей, дом за домом. А фашисты все не сдаются.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nfantes rusos con armas automátic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33184" cy="5832648"/>
          </a:xfrm>
        </p:spPr>
      </p:pic>
      <p:sp>
        <p:nvSpPr>
          <p:cNvPr id="7" name="TextBox 6"/>
          <p:cNvSpPr txBox="1"/>
          <p:nvPr/>
        </p:nvSpPr>
        <p:spPr>
          <a:xfrm>
            <a:off x="539552" y="60932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 вдруг увидел один солдат наш, добрая душа, во время боя на улице маленькую немецкую девочку.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5760640"/>
          </a:xfrm>
        </p:spPr>
      </p:pic>
      <p:sp>
        <p:nvSpPr>
          <p:cNvPr id="5" name="TextBox 4"/>
          <p:cNvSpPr txBox="1"/>
          <p:nvPr/>
        </p:nvSpPr>
        <p:spPr>
          <a:xfrm>
            <a:off x="755576" y="61653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Видно, отстала от своих. А то с перепугу о ней забыли… Осталась бедняга одна- одинешенька посреди улицы. А деваться ей некуда. 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lson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9"/>
            <a:ext cx="8280920" cy="5544616"/>
          </a:xfrm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Кругом бой идет. Изо всех окон огонь полыхает, бомбы рвутся, дома рушатся, со всех сторон пули свистят. Вот-вот камнем  задавит, </a:t>
            </a:r>
            <a:r>
              <a:rPr lang="ru-RU" sz="1400" smtClean="0"/>
              <a:t>осколком пришибет….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120015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5400600"/>
          </a:xfrm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Видит наш солдат- пропадает девчонка… «Ах ты, </a:t>
            </a:r>
            <a:r>
              <a:rPr lang="ru-RU" sz="1400" dirty="0" err="1" smtClean="0"/>
              <a:t>горюха</a:t>
            </a:r>
            <a:r>
              <a:rPr lang="ru-RU" sz="1400" dirty="0" smtClean="0"/>
              <a:t>, куда же тебя это занесло, неладную!...»</a:t>
            </a:r>
          </a:p>
          <a:p>
            <a:r>
              <a:rPr lang="ru-RU" sz="1400" dirty="0" smtClean="0"/>
              <a:t>Бросился солдат через улицу под самые пули, подхватил на руки немецкую девочку, прикрыл ее своим плечом от огня и вынес из боя.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31799ea1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5472607"/>
          </a:xfrm>
        </p:spPr>
      </p:pic>
      <p:sp>
        <p:nvSpPr>
          <p:cNvPr id="8" name="TextBox 7"/>
          <p:cNvSpPr txBox="1"/>
          <p:nvPr/>
        </p:nvSpPr>
        <p:spPr>
          <a:xfrm>
            <a:off x="467544" y="57332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 скоро и бойцы наши уже подняли красный флаг над самым главным домом немецкой столицы. Сдались фашисты. И война кончилась. Мы победили. Начался мир.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306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2015-04-03T17:36:21Z</dcterms:created>
  <dcterms:modified xsi:type="dcterms:W3CDTF">2015-04-29T17:33:32Z</dcterms:modified>
</cp:coreProperties>
</file>