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7" r:id="rId3"/>
    <p:sldId id="257" r:id="rId4"/>
    <p:sldId id="258" r:id="rId5"/>
    <p:sldId id="271" r:id="rId6"/>
    <p:sldId id="269" r:id="rId7"/>
    <p:sldId id="270" r:id="rId8"/>
    <p:sldId id="268" r:id="rId9"/>
    <p:sldId id="264" r:id="rId10"/>
    <p:sldId id="265" r:id="rId11"/>
    <p:sldId id="266" r:id="rId12"/>
    <p:sldId id="267" r:id="rId13"/>
    <p:sldId id="260" r:id="rId14"/>
    <p:sldId id="263" r:id="rId15"/>
    <p:sldId id="262" r:id="rId16"/>
    <p:sldId id="26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500" cy="50164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6" y="1"/>
            <a:ext cx="2984500" cy="50164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0A0703B9-8039-4EDA-838C-D5E2E42816B6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065"/>
            <a:ext cx="2984500" cy="501649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6" y="9517065"/>
            <a:ext cx="2984500" cy="501649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ED2F52DB-8D74-4D88-B4AC-28C582D8D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5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500" cy="50164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6" y="1"/>
            <a:ext cx="2984500" cy="50164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6581469C-283F-434F-AD26-05D61DA4F2F0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065"/>
            <a:ext cx="2984500" cy="501649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6" y="9517065"/>
            <a:ext cx="2984500" cy="501649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475EAFEB-EED0-49E7-A762-3B32B626E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9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EAFEB-EED0-49E7-A762-3B32B626EF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7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EAFEB-EED0-49E7-A762-3B32B626EF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4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2D26-16CD-4A16-978D-33E460DF7B1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E6EA-7059-41E9-82AF-C6EEEC5F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6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2D26-16CD-4A16-978D-33E460DF7B1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E6EA-7059-41E9-82AF-C6EEEC5F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2D26-16CD-4A16-978D-33E460DF7B1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E6EA-7059-41E9-82AF-C6EEEC5F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7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2D26-16CD-4A16-978D-33E460DF7B1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E6EA-7059-41E9-82AF-C6EEEC5F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8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2D26-16CD-4A16-978D-33E460DF7B1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E6EA-7059-41E9-82AF-C6EEEC5F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7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2D26-16CD-4A16-978D-33E460DF7B1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E6EA-7059-41E9-82AF-C6EEEC5F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3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2D26-16CD-4A16-978D-33E460DF7B1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E6EA-7059-41E9-82AF-C6EEEC5F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0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2D26-16CD-4A16-978D-33E460DF7B1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E6EA-7059-41E9-82AF-C6EEEC5F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1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2D26-16CD-4A16-978D-33E460DF7B1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E6EA-7059-41E9-82AF-C6EEEC5F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4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2D26-16CD-4A16-978D-33E460DF7B1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E6EA-7059-41E9-82AF-C6EEEC5F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6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2D26-16CD-4A16-978D-33E460DF7B1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E6EA-7059-41E9-82AF-C6EEEC5F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9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2D26-16CD-4A16-978D-33E460DF7B1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4E6EA-7059-41E9-82AF-C6EEEC5F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5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" y="-745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Ноябрьск</a:t>
            </a:r>
            <a:b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  <a:b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«НАДЕЖДА»</a:t>
            </a:r>
            <a:b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Ноябрьск</a:t>
            </a:r>
            <a:b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(МАДОУ «НАДЕЖДА»)</a:t>
            </a:r>
            <a:b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1376" y="2852936"/>
            <a:ext cx="7507088" cy="36004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«Дневник исследователя»</a:t>
            </a:r>
          </a:p>
          <a:p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5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5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Авторы:  </a:t>
            </a:r>
          </a:p>
          <a:p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</a:rPr>
              <a:t>Ильязова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 Арина, 5 лет</a:t>
            </a:r>
          </a:p>
          <a:p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Сушков Семен, 5 лет</a:t>
            </a:r>
          </a:p>
          <a:p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Руководитель:</a:t>
            </a:r>
          </a:p>
          <a:p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Шалаева А.В., воспитатель</a:t>
            </a:r>
          </a:p>
          <a:p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2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772400" cy="1368152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ru-RU" sz="3200" spc="3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/>
              </a:rPr>
              <a:t>А где у нас в стране производят самый вкусный мёд?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763" y="1988840"/>
            <a:ext cx="3751301" cy="212046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       Алтайский край.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Визитной карточкой Алтая можно назвать его целебные травы, а вместе с ними и терпкий алтайский мёд. Алтайский мёд — экологически чистый продукт, сырьё для которого даёт первозданная природа. Это и высокогорные луга, и тундровые леса, и пойменные низины. Во всех зонах своя климатическая особенность, которая через травы передаётся вкуснейшему и очень полезному мёду. Считается, что самый богатый взяток мёда даёт разнотравье региона.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31181"/>
            <a:ext cx="3611959" cy="3176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28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772400" cy="1368152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ru-RU" sz="3200" spc="3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/>
              </a:rPr>
              <a:t>А где у нас в стране производят самый вкусный мёд?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763" y="1988840"/>
            <a:ext cx="3751301" cy="212046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Краснодарский Край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, или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Кубань,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всегда славился свои продуктовым богатством, одним из которых считается мёд. Наиболее популярный сорт на Кубани — подсолнечный. Также пчёл на Кубани привлекают каштановые деревья. В той местности, где каштаны растут в изобилии, мёд всегда получается более жидким, не даёт садку и часто обладает характерной терпкой горчинкой. И, конечно же, нельзя забывать о богатом разнотравье этого региона.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95" y="2175992"/>
            <a:ext cx="3384376" cy="308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0074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772400" cy="1368152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ru-RU" sz="3200" spc="3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/>
              </a:rPr>
              <a:t>А где у нас в стране производят самый вкусный мёд?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763" y="1988840"/>
            <a:ext cx="3751301" cy="212046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Приморский край.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 этом регионе производят и отличный мёд, который хотя и не так знаменит, как тот же башкирский, но не менее полезен. В Приморском крае сформирована своя порода пчёл — дальневосточная, с которой и работают местные пчеловоды. А 98% производимого мёда дают лесные ресурсы. При этом 65-75% из общего объёма собирается пчёлами с различных видов лип.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84" y="2041957"/>
            <a:ext cx="3419872" cy="277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682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772400" cy="10801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Какой бывает мед?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412776"/>
            <a:ext cx="6264695" cy="212046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          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Сортов меда – великое множество. Популярные сорта: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липовый,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гречишный,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каштановый,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подсолнечниковый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падевый,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кипрейный,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цветочный,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донниковый,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акациевый,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горный,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дикий,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сосновый,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майский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3074" name="Picture 2" descr="C:\Documents and Settings\Домашний\Рабочий стол\ПЧЕЛЫ 2\Сорта мед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01956"/>
            <a:ext cx="4779215" cy="3699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61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772400" cy="10801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А что входит в состав меда?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12776"/>
            <a:ext cx="6984775" cy="212046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Состав меда настолько разнообразен, что его можно смело назвать кладезем ценных компонентов. В природе не существует аналогичного продукта, который полностью усваивает организм. Этот натуральный продукт имеет идеально сбалансированный биохимический состав, который богат:</a:t>
            </a:r>
          </a:p>
          <a:p>
            <a:pPr algn="just"/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водой;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белками, жирами, углеводами;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витаминами, минералами;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азотистыми веществами;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кислотами;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прочими элементами.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686860" cy="290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23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772400" cy="10801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Оказывается, мед не только вкусный, но и полезный…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1989471"/>
            <a:ext cx="3704456" cy="4093902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Укрепляет иммунитет;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Борется с простудой, ОРВИ и гриппом;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Лечит заболевания желудка;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Очищает кровь;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Лечит раны и ожоги;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Налаживает сон;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Оказывает омолаживающее действие.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4098" name="Picture 2" descr="C:\Documents and Settings\Домашний\Рабочий стол\Семен фото\IMG-6f2f2e283e5887de15048c6881790ed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31" y="1764709"/>
            <a:ext cx="3130571" cy="4174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22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4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Где применяется 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пчелиный мед?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268760"/>
            <a:ext cx="3704456" cy="1832430"/>
          </a:xfrm>
        </p:spPr>
        <p:txBody>
          <a:bodyPr>
            <a:noAutofit/>
          </a:bodyPr>
          <a:lstStyle/>
          <a:p>
            <a:pPr algn="just"/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 кулинарии и пищевой промышленности;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 медицине;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 косметологии.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5122" name="Picture 2" descr="C:\Documents and Settings\Домашний\Рабочий стол\Пчелы\Краснодарский кра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755573" cy="2750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95" y="3501008"/>
            <a:ext cx="4067944" cy="270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207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4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772400" cy="10801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Как отличить настоящий мед от искусственного?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28799"/>
            <a:ext cx="3384376" cy="449869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    ОПЫТ №1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Если набрать мед ложкой,  и последняя капля подтянется к ложке, значит мед – настоящий.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  ВЫВОД: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У меня последняя капля подтянулась к ложке, следовательно мед настоящий.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50" y="1645142"/>
            <a:ext cx="3503779" cy="4551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333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4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772400" cy="10801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Как отличить настоящий мед от искусственного народными методами?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28799"/>
            <a:ext cx="3384376" cy="449869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    ОПЫТ №2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Каплю меда растереть  как крем, если липнет и есть ощущение сахара, значит мед не настоящий.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   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   ВЫВОД: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У меня после растирания капли меда ощущения липкости не было, следовательно мед настоящий.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92" y="1556792"/>
            <a:ext cx="3597864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7609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4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772400" cy="10801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Как отличить настоящий мед от искусственного народными методами?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28799"/>
            <a:ext cx="3384376" cy="187220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ОПЫТ №3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Размешать ложку меда в стакане с водой, если мед полностью растворился и нет осадка, значит мед настоящий.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67240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004048" y="4315162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ВЫВОД: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У нас мед полностью растворился в воде, осадка не было, следовательно мед настоящий.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57" y="3835529"/>
            <a:ext cx="3346267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429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История возникновения меда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4064496" cy="45365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            Вкус меда люди узнали гораздо раньше, чем вкус сахара. Еще в каменном веке наши предки в дуплах старых деревьев, где жили дикие пчелы, находили соты и лакомились их содержимым. Об этом свидетельствуют обнаруженные на камне изображения человека среди потревоженных им пчел.</a:t>
            </a:r>
          </a:p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              Пчела старше человека на 50-60 тысяч лет. Пчела с незапамятных времен сделалась домашним животным человека. Уже первобытный человек был знаком с медом и любил его. А ученые и врачи древности заметили – употребление этого продукта продлевает жизнь.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2935214" cy="2119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51" y="4221088"/>
            <a:ext cx="2435319" cy="205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119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4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772400" cy="10801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Как отличить настоящий мед от искусственного народными методами?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505405"/>
            <a:ext cx="3384376" cy="187220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ОПЫТ №4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Если в сладкую медовую воду капнуть йод и вода станет синей – мед не настоящий.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4315162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</a:t>
            </a:r>
          </a:p>
          <a:p>
            <a:pPr algn="just"/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ВЫВОД: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000">
                <a:solidFill>
                  <a:schemeClr val="accent6">
                    <a:lumMod val="75000"/>
                  </a:schemeClr>
                </a:solidFill>
              </a:rPr>
              <a:t>меня был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светло-коричневый, значит мед настоящий.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05405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96" y="3896323"/>
            <a:ext cx="2149971" cy="246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9286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954596"/>
            <a:ext cx="7772400" cy="108012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ВЫВОД: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9876" y="2348881"/>
            <a:ext cx="7268344" cy="3528392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Являясь продуктом растительно-животного происхождения, мед практически не имеет аналогов по содержанию и концентрации полезных для организма человека веществ. Он содержит множество минеральных веществ, витаминов,  ферментов, по составу похож на плазму человеческой крови.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Научились определять качество,  натуральность  меда.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Благодаря своему составу данный продукт обладает  целебными свойствами. </a:t>
            </a:r>
          </a:p>
          <a:p>
            <a:pPr algn="l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0572" y="505382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431516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</a:t>
            </a:r>
          </a:p>
          <a:p>
            <a:pPr algn="just"/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54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1912568"/>
            <a:ext cx="7772400" cy="193550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0572" y="505382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431516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</a:t>
            </a:r>
          </a:p>
          <a:p>
            <a:pPr algn="just"/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5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772400" cy="10801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Как пчелы делают мед?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267767"/>
            <a:ext cx="3704456" cy="212046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      Пчела-разведчица находит источник нектара и прилетает к улью и, при помощи особого танца на сотах, сообщает остальным где находится цветок-медонос. Ее танец похож на восьмерку. Потом разведчица отправляется к месту, где она нашла нектар, ведя за собой сборщиц.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84" y="1340768"/>
            <a:ext cx="218807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788024" y="3667090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Пчелы собирают нектар хоботками. В ротовой полости пчелка добавляет к нектару специальное вещество, которое превращает нектар в сироп.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В улье пчела заливает сироп в ячейку сот и обдувает его своими крыльями, испаряя влагу. Закрывает тонким слоем воска. Так и получается мед.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20" y="3416018"/>
            <a:ext cx="3014527" cy="1754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48" y="4785598"/>
            <a:ext cx="3132936" cy="169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630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82"/>
            <a:ext cx="9144000" cy="6878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772400" cy="10801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Что такое улей?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12776"/>
            <a:ext cx="7118245" cy="360040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           Улей — искусственное жилище, изготовленное человеком для содержания медоносных пчёл. В зависимости от системы в одном улье может жить одна или несколько пчелосемей.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04" y="2411596"/>
            <a:ext cx="376256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73332"/>
            <a:ext cx="3456384" cy="298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42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82"/>
            <a:ext cx="9144000" cy="6878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772400" cy="10801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Что такое соты?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203" y="1556792"/>
            <a:ext cx="3704456" cy="360040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           Пчелиные соты –  это ценный продукт. Медоносные пчёлы с помощью специальных желёз вырабатывают воск, из него они строят соты.  Соты служат  природной упаковкой  для меда, которую можно употреблять  вместе с ним, при этом получать дополнительные витамины.   В желуде и кишечнике воск действует как адсорбент, связывая токсические вещества и выводя их из организма.  Чтобы съесть  соты  их нужно очень долго жевать  или есть с  черным хлебом.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09524"/>
            <a:ext cx="2808312" cy="2267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53176"/>
            <a:ext cx="2915816" cy="219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589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82"/>
            <a:ext cx="9144000" cy="6878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772400" cy="10801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Что такое пчеловодство?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202" y="1556792"/>
            <a:ext cx="6614190" cy="1584176"/>
          </a:xfrm>
        </p:spPr>
        <p:txBody>
          <a:bodyPr>
            <a:noAutofit/>
          </a:bodyPr>
          <a:lstStyle/>
          <a:p>
            <a:pPr algn="just"/>
            <a:r>
              <a:rPr lang="ru-RU" sz="180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ru-RU" sz="1800">
                <a:solidFill>
                  <a:schemeClr val="accent6">
                    <a:lumMod val="50000"/>
                  </a:schemeClr>
                </a:solidFill>
              </a:rPr>
              <a:t>Пчеловодство</a:t>
            </a:r>
            <a:r>
              <a:rPr lang="ru-RU" sz="18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— отрасль сельского хозяйства, которая занимается разведением медоносных пчёл для получения мёда, пчелиного воска и других продуктов.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09614"/>
            <a:ext cx="5328592" cy="35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42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82"/>
            <a:ext cx="9144000" cy="6878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772400" cy="10801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Кто такой пчеловод?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202" y="1556792"/>
            <a:ext cx="6614190" cy="1584176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Пчеловод (или пасечник)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— специалист по содержанию и разведению пчел, а также получению продуктов пчеловодства.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2050" name="Picture 2" descr="C:\Documents and Settings\Домашний\Рабочий стол\ПЧЕЛЫ 2\со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5524872" cy="3658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6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772400" cy="1368152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ru-RU" sz="3200" spc="3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/>
              </a:rPr>
              <a:t>А где у нас в стране производят самый вкусный мёд?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3384" y="1628800"/>
            <a:ext cx="3751301" cy="212046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Башкирия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— это самый медовый регион. Здесь представлен уникальный состав медоносных растений. По некоторым подсчётам, в республике Башкортостан произрастает более 350 растений-медоносов, 40 из которых обладают значимой для пчеловодства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нектаропродуктивностью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        Здесь производятся различные сорта мёда: горный, луговой, липовый, акациевый, донниковый и даже мёд «Белая роза» из нектара дикого шиповника. Природа настолько богата и разнообразна, что иногда даже нельзя и подумать, что два разных сорта были получены в одном регионе.</a:t>
            </a:r>
          </a:p>
          <a:p>
            <a:pPr algn="just"/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7" name="Рисунок 6" descr="http://lefkadia.ru/sp_images/img-id2237-gallery-h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2941" y="2046910"/>
            <a:ext cx="375818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631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772400" cy="1368152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ru-RU" sz="3200" spc="3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/>
              </a:rPr>
              <a:t>А где у нас в стране производят самый вкусный мёд?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3384" y="1628800"/>
            <a:ext cx="3751301" cy="212046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Пермский край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отличается своим, особенным разнообразием медоносных растений. Здесь наряду с липовым и донниковым сортами производят кипрейный мёд. В народе этот цветок называют иван-чаем. Интересно, что после сбора кипрейный мёд обладает чуть зеленоватым цветом, после кристаллизации он становится нежно-белым, а после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декристаллизации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янтарно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-жёлтым.</a:t>
            </a:r>
          </a:p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           Очень хорош и цветочный мёд из Пермского края. Интересно также, что «северный» и «южный» мёд этого региона очень непохожи. Так, на севере, где климат более суров, а медоносных растений не так уж и много, получают терпкий мёд с очень специфическим вкусом.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36670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23849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8" name="Рисунок 7" descr="http://lefkadia.ru/sp_images/img-id2238-gallery-h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8592" y="1916832"/>
            <a:ext cx="3347864" cy="324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1617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1344</Words>
  <Application>Microsoft Office PowerPoint</Application>
  <PresentationFormat>Экран (4:3)</PresentationFormat>
  <Paragraphs>145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Wingdings</vt:lpstr>
      <vt:lpstr>Тема Office</vt:lpstr>
      <vt:lpstr>Муниципальное образование город Ноябрьск МУНИЦИПАЛЬНОЕ АВТОНОМНОЕ ДОШКОЛЬНОЕ ОБРАЗОВАТЕЛЬНОЕ  УЧРЕЖДЕНИЕ «НАДЕЖДА»  Муниципального образования город Ноябрьск (МАДОУ «НАДЕЖДА») </vt:lpstr>
      <vt:lpstr>История возникновения меда</vt:lpstr>
      <vt:lpstr>Как пчелы делают мед?</vt:lpstr>
      <vt:lpstr>Что такое улей?</vt:lpstr>
      <vt:lpstr>Что такое соты?</vt:lpstr>
      <vt:lpstr>Что такое пчеловодство?</vt:lpstr>
      <vt:lpstr>Кто такой пчеловод?</vt:lpstr>
      <vt:lpstr>А где у нас в стране производят самый вкусный мёд?  </vt:lpstr>
      <vt:lpstr>А где у нас в стране производят самый вкусный мёд?  </vt:lpstr>
      <vt:lpstr>А где у нас в стране производят самый вкусный мёд?  </vt:lpstr>
      <vt:lpstr>А где у нас в стране производят самый вкусный мёд?  </vt:lpstr>
      <vt:lpstr>А где у нас в стране производят самый вкусный мёд?  </vt:lpstr>
      <vt:lpstr>Какой бывает мед?</vt:lpstr>
      <vt:lpstr>А что входит в состав меда?</vt:lpstr>
      <vt:lpstr>Оказывается, мед не только вкусный, но и полезный…</vt:lpstr>
      <vt:lpstr>Где применяется  пчелиный мед?</vt:lpstr>
      <vt:lpstr>Как отличить настоящий мед от искусственного? </vt:lpstr>
      <vt:lpstr>Как отличить настоящий мед от искусственного народными методами? </vt:lpstr>
      <vt:lpstr>Как отличить настоящий мед от искусственного народными методами? </vt:lpstr>
      <vt:lpstr>Как отличить настоящий мед от искусственного народными методами? </vt:lpstr>
      <vt:lpstr>ВЫВОД: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меда</dc:title>
  <dc:creator>домашний</dc:creator>
  <cp:lastModifiedBy>PC</cp:lastModifiedBy>
  <cp:revision>26</cp:revision>
  <cp:lastPrinted>2020-02-10T16:43:28Z</cp:lastPrinted>
  <dcterms:created xsi:type="dcterms:W3CDTF">2020-02-08T08:49:34Z</dcterms:created>
  <dcterms:modified xsi:type="dcterms:W3CDTF">2021-06-06T10:37:16Z</dcterms:modified>
</cp:coreProperties>
</file>