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2" r:id="rId2"/>
    <p:sldId id="341" r:id="rId3"/>
    <p:sldId id="357" r:id="rId4"/>
    <p:sldId id="361" r:id="rId5"/>
    <p:sldId id="358" r:id="rId6"/>
    <p:sldId id="359" r:id="rId7"/>
    <p:sldId id="356" r:id="rId8"/>
    <p:sldId id="355" r:id="rId9"/>
    <p:sldId id="362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008080"/>
    <a:srgbClr val="008074"/>
    <a:srgbClr val="009999"/>
    <a:srgbClr val="FF9933"/>
    <a:srgbClr val="0033C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 autoAdjust="0"/>
    <p:restoredTop sz="94660"/>
  </p:normalViewPr>
  <p:slideViewPr>
    <p:cSldViewPr>
      <p:cViewPr varScale="1">
        <p:scale>
          <a:sx n="46" d="100"/>
          <a:sy n="46" d="100"/>
        </p:scale>
        <p:origin x="74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0CC6E-7B7E-4D40-9491-70D78C8BC91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D2AC1-0927-498C-9F27-F3EFE5AE6CA7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Работоспособность и высокая устойчивость к нагрузкам.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3D4447-6C1E-4A92-B7E1-1925DB21016F}" type="parTrans" cxnId="{1415C123-7EC0-4399-85F7-9DBE35983C38}">
      <dgm:prSet/>
      <dgm:spPr/>
      <dgm:t>
        <a:bodyPr/>
        <a:lstStyle/>
        <a:p>
          <a:endParaRPr lang="ru-RU" sz="2000"/>
        </a:p>
      </dgm:t>
    </dgm:pt>
    <dgm:pt modelId="{634BE4FB-597B-41CF-83F7-073015C1CB7B}" type="sibTrans" cxnId="{1415C123-7EC0-4399-85F7-9DBE35983C38}">
      <dgm:prSet/>
      <dgm:spPr/>
      <dgm:t>
        <a:bodyPr/>
        <a:lstStyle/>
        <a:p>
          <a:endParaRPr lang="ru-RU" sz="2000"/>
        </a:p>
      </dgm:t>
    </dgm:pt>
    <dgm:pt modelId="{7D8F5DE3-1D7D-46EC-B5DF-1DC67D99801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Особое мышление, направленное в сторону цели и эффективности работы.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834848-54DA-4AF9-9390-3BD070DEC2D6}" type="parTrans" cxnId="{0B1F0394-D7A4-4E17-86F8-5B021F591BF8}">
      <dgm:prSet/>
      <dgm:spPr/>
      <dgm:t>
        <a:bodyPr/>
        <a:lstStyle/>
        <a:p>
          <a:endParaRPr lang="ru-RU" sz="2000"/>
        </a:p>
      </dgm:t>
    </dgm:pt>
    <dgm:pt modelId="{2C1088CC-7256-4697-B7E1-6D42F1F018FD}" type="sibTrans" cxnId="{0B1F0394-D7A4-4E17-86F8-5B021F591BF8}">
      <dgm:prSet/>
      <dgm:spPr/>
      <dgm:t>
        <a:bodyPr/>
        <a:lstStyle/>
        <a:p>
          <a:endParaRPr lang="ru-RU" sz="2000"/>
        </a:p>
      </dgm:t>
    </dgm:pt>
    <dgm:pt modelId="{CA29B57C-4691-49F1-BFF5-AD52D97D559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Высокий уровень коммуникабельности, делового общения и гибкости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A4BD22-9D4F-4942-91FD-33660D02BFF9}" type="parTrans" cxnId="{CFEDBAEF-083B-4071-80DF-4CB7FA5E2C8E}">
      <dgm:prSet/>
      <dgm:spPr/>
      <dgm:t>
        <a:bodyPr/>
        <a:lstStyle/>
        <a:p>
          <a:endParaRPr lang="ru-RU" sz="2000"/>
        </a:p>
      </dgm:t>
    </dgm:pt>
    <dgm:pt modelId="{8B588497-2AB5-49D1-9D91-5EAE3431AA65}" type="sibTrans" cxnId="{CFEDBAEF-083B-4071-80DF-4CB7FA5E2C8E}">
      <dgm:prSet/>
      <dgm:spPr/>
      <dgm:t>
        <a:bodyPr/>
        <a:lstStyle/>
        <a:p>
          <a:endParaRPr lang="ru-RU" sz="2000"/>
        </a:p>
      </dgm:t>
    </dgm:pt>
    <dgm:pt modelId="{4AE8E250-8937-45A1-A312-5B0495F026E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Личная ответственность и готовность к риску.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BAAA8E-780D-4571-9C71-E10BD1ABAD5C}" type="parTrans" cxnId="{5A0E9474-8731-4C3B-8787-DC0CB482DE00}">
      <dgm:prSet/>
      <dgm:spPr/>
      <dgm:t>
        <a:bodyPr/>
        <a:lstStyle/>
        <a:p>
          <a:endParaRPr lang="ru-RU" sz="2000"/>
        </a:p>
      </dgm:t>
    </dgm:pt>
    <dgm:pt modelId="{27AF4E30-03B3-47A1-8E0A-EE2DB90B0A96}" type="sibTrans" cxnId="{5A0E9474-8731-4C3B-8787-DC0CB482DE00}">
      <dgm:prSet/>
      <dgm:spPr/>
      <dgm:t>
        <a:bodyPr/>
        <a:lstStyle/>
        <a:p>
          <a:endParaRPr lang="ru-RU" sz="2000"/>
        </a:p>
      </dgm:t>
    </dgm:pt>
    <dgm:pt modelId="{B2B5FAD0-A6B7-46C2-97A5-A7CAE037CE4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Ориентация в профессиональной сфере и образованность.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C20BE35-9186-4395-B321-5655BA9F6FFE}" type="parTrans" cxnId="{1EDA3D5E-BB72-4F90-B9BE-A5D7A48EADBD}">
      <dgm:prSet/>
      <dgm:spPr/>
      <dgm:t>
        <a:bodyPr/>
        <a:lstStyle/>
        <a:p>
          <a:endParaRPr lang="ru-RU" sz="2000"/>
        </a:p>
      </dgm:t>
    </dgm:pt>
    <dgm:pt modelId="{BD81D3C3-3895-4CDB-AA54-D79E1C95900E}" type="sibTrans" cxnId="{1EDA3D5E-BB72-4F90-B9BE-A5D7A48EADBD}">
      <dgm:prSet/>
      <dgm:spPr/>
      <dgm:t>
        <a:bodyPr/>
        <a:lstStyle/>
        <a:p>
          <a:endParaRPr lang="ru-RU" sz="2000"/>
        </a:p>
      </dgm:t>
    </dgm:pt>
    <dgm:pt modelId="{87B6D8DA-EEC3-4DAE-B31D-6699D8433D67}" type="pres">
      <dgm:prSet presAssocID="{5540CC6E-7B7E-4D40-9491-70D78C8BC9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BE022-676F-4083-9A58-12A699B72FB9}" type="pres">
      <dgm:prSet presAssocID="{DBDD2AC1-0927-498C-9F27-F3EFE5AE6CA7}" presName="parentLin" presStyleCnt="0"/>
      <dgm:spPr/>
    </dgm:pt>
    <dgm:pt modelId="{343B3658-84A4-42BE-9B01-9F94CC421B76}" type="pres">
      <dgm:prSet presAssocID="{DBDD2AC1-0927-498C-9F27-F3EFE5AE6CA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2B518F4-465C-4D3B-A547-FEF47DF9C38B}" type="pres">
      <dgm:prSet presAssocID="{DBDD2AC1-0927-498C-9F27-F3EFE5AE6CA7}" presName="parentText" presStyleLbl="node1" presStyleIdx="0" presStyleCnt="5" custScaleX="124446" custScaleY="272869" custLinFactNeighborX="18904" custLinFactNeighborY="-19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A51E8-FD99-4C35-8164-2B8FB20895B0}" type="pres">
      <dgm:prSet presAssocID="{DBDD2AC1-0927-498C-9F27-F3EFE5AE6CA7}" presName="negativeSpace" presStyleCnt="0"/>
      <dgm:spPr/>
    </dgm:pt>
    <dgm:pt modelId="{78A7267D-141F-4A44-A253-9CFAFD98E44A}" type="pres">
      <dgm:prSet presAssocID="{DBDD2AC1-0927-498C-9F27-F3EFE5AE6CA7}" presName="childText" presStyleLbl="conFgAcc1" presStyleIdx="0" presStyleCnt="5">
        <dgm:presLayoutVars>
          <dgm:bulletEnabled val="1"/>
        </dgm:presLayoutVars>
      </dgm:prSet>
      <dgm:spPr/>
    </dgm:pt>
    <dgm:pt modelId="{FA3C2666-B8CD-4355-AA79-AE6E185DDDA6}" type="pres">
      <dgm:prSet presAssocID="{634BE4FB-597B-41CF-83F7-073015C1CB7B}" presName="spaceBetweenRectangles" presStyleCnt="0"/>
      <dgm:spPr/>
    </dgm:pt>
    <dgm:pt modelId="{1FBCD0AC-B329-4AD9-B539-1CD4A225ABB6}" type="pres">
      <dgm:prSet presAssocID="{7D8F5DE3-1D7D-46EC-B5DF-1DC67D998015}" presName="parentLin" presStyleCnt="0"/>
      <dgm:spPr/>
    </dgm:pt>
    <dgm:pt modelId="{0720DD01-86E3-41D7-BED5-E79C67595959}" type="pres">
      <dgm:prSet presAssocID="{7D8F5DE3-1D7D-46EC-B5DF-1DC67D9980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A344D1-10CD-42F8-B569-C102B143C26C}" type="pres">
      <dgm:prSet presAssocID="{7D8F5DE3-1D7D-46EC-B5DF-1DC67D998015}" presName="parentText" presStyleLbl="node1" presStyleIdx="1" presStyleCnt="5" custScaleX="125518" custScaleY="249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77F39-B549-4669-83B3-63BB7B2965D4}" type="pres">
      <dgm:prSet presAssocID="{7D8F5DE3-1D7D-46EC-B5DF-1DC67D998015}" presName="negativeSpace" presStyleCnt="0"/>
      <dgm:spPr/>
    </dgm:pt>
    <dgm:pt modelId="{78343E39-57C7-4CDB-94DD-01BB45B30D9C}" type="pres">
      <dgm:prSet presAssocID="{7D8F5DE3-1D7D-46EC-B5DF-1DC67D998015}" presName="childText" presStyleLbl="conFgAcc1" presStyleIdx="1" presStyleCnt="5" custLinFactNeighborX="4529" custLinFactNeighborY="15037">
        <dgm:presLayoutVars>
          <dgm:bulletEnabled val="1"/>
        </dgm:presLayoutVars>
      </dgm:prSet>
      <dgm:spPr/>
    </dgm:pt>
    <dgm:pt modelId="{748C9F38-AB59-4285-AC0A-D99458DF287F}" type="pres">
      <dgm:prSet presAssocID="{2C1088CC-7256-4697-B7E1-6D42F1F018FD}" presName="spaceBetweenRectangles" presStyleCnt="0"/>
      <dgm:spPr/>
    </dgm:pt>
    <dgm:pt modelId="{3DB31AAC-0F7E-489F-B9B3-53D4187AD510}" type="pres">
      <dgm:prSet presAssocID="{CA29B57C-4691-49F1-BFF5-AD52D97D559E}" presName="parentLin" presStyleCnt="0"/>
      <dgm:spPr/>
    </dgm:pt>
    <dgm:pt modelId="{DBECAA8C-B0AD-471D-B120-692524B63904}" type="pres">
      <dgm:prSet presAssocID="{CA29B57C-4691-49F1-BFF5-AD52D97D559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92F17C4-2CFA-4EF4-8E8B-FCB9D772ABED}" type="pres">
      <dgm:prSet presAssocID="{CA29B57C-4691-49F1-BFF5-AD52D97D559E}" presName="parentText" presStyleLbl="node1" presStyleIdx="2" presStyleCnt="5" custScaleX="124256" custScaleY="267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CBBD3-D801-4DF4-B3BD-908CD66ABE01}" type="pres">
      <dgm:prSet presAssocID="{CA29B57C-4691-49F1-BFF5-AD52D97D559E}" presName="negativeSpace" presStyleCnt="0"/>
      <dgm:spPr/>
    </dgm:pt>
    <dgm:pt modelId="{98DC5A9D-D174-4A0D-99CC-7F8C581FEBC2}" type="pres">
      <dgm:prSet presAssocID="{CA29B57C-4691-49F1-BFF5-AD52D97D559E}" presName="childText" presStyleLbl="conFgAcc1" presStyleIdx="2" presStyleCnt="5">
        <dgm:presLayoutVars>
          <dgm:bulletEnabled val="1"/>
        </dgm:presLayoutVars>
      </dgm:prSet>
      <dgm:spPr/>
    </dgm:pt>
    <dgm:pt modelId="{E52B89BE-0FB0-4FD8-AE34-C8A3FEFF68B9}" type="pres">
      <dgm:prSet presAssocID="{8B588497-2AB5-49D1-9D91-5EAE3431AA65}" presName="spaceBetweenRectangles" presStyleCnt="0"/>
      <dgm:spPr/>
    </dgm:pt>
    <dgm:pt modelId="{EC7099FC-7506-47FE-9A72-D905FB5B2259}" type="pres">
      <dgm:prSet presAssocID="{4AE8E250-8937-45A1-A312-5B0495F026E3}" presName="parentLin" presStyleCnt="0"/>
      <dgm:spPr/>
    </dgm:pt>
    <dgm:pt modelId="{DCF22B16-00E4-4209-93E3-75D19A9D8D9D}" type="pres">
      <dgm:prSet presAssocID="{4AE8E250-8937-45A1-A312-5B0495F026E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651CF63-D400-40AE-AAD0-445CDF1069E1}" type="pres">
      <dgm:prSet presAssocID="{4AE8E250-8937-45A1-A312-5B0495F026E3}" presName="parentText" presStyleLbl="node1" presStyleIdx="3" presStyleCnt="5" custScaleX="125510" custScaleY="17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CDF6-620D-471E-BE54-9D3C290908EC}" type="pres">
      <dgm:prSet presAssocID="{4AE8E250-8937-45A1-A312-5B0495F026E3}" presName="negativeSpace" presStyleCnt="0"/>
      <dgm:spPr/>
    </dgm:pt>
    <dgm:pt modelId="{EFF6B6E9-792B-4948-BE33-3D340C12F536}" type="pres">
      <dgm:prSet presAssocID="{4AE8E250-8937-45A1-A312-5B0495F026E3}" presName="childText" presStyleLbl="conFgAcc1" presStyleIdx="3" presStyleCnt="5">
        <dgm:presLayoutVars>
          <dgm:bulletEnabled val="1"/>
        </dgm:presLayoutVars>
      </dgm:prSet>
      <dgm:spPr/>
    </dgm:pt>
    <dgm:pt modelId="{348CB718-721B-48D4-AAFF-2871ED6CDE52}" type="pres">
      <dgm:prSet presAssocID="{27AF4E30-03B3-47A1-8E0A-EE2DB90B0A96}" presName="spaceBetweenRectangles" presStyleCnt="0"/>
      <dgm:spPr/>
    </dgm:pt>
    <dgm:pt modelId="{749B4D16-5E96-4239-9EAE-8C1E6689B0E3}" type="pres">
      <dgm:prSet presAssocID="{B2B5FAD0-A6B7-46C2-97A5-A7CAE037CE49}" presName="parentLin" presStyleCnt="0"/>
      <dgm:spPr/>
    </dgm:pt>
    <dgm:pt modelId="{FE5E9939-B4EF-4A6F-8E19-0ABA3DEA22D8}" type="pres">
      <dgm:prSet presAssocID="{B2B5FAD0-A6B7-46C2-97A5-A7CAE037CE4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324BD4D-DAF1-4017-B015-176409B35CB5}" type="pres">
      <dgm:prSet presAssocID="{B2B5FAD0-A6B7-46C2-97A5-A7CAE037CE49}" presName="parentText" presStyleLbl="node1" presStyleIdx="4" presStyleCnt="5" custScaleX="125510" custScaleY="19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B181F-3731-45D2-8C8B-C2C41798A728}" type="pres">
      <dgm:prSet presAssocID="{B2B5FAD0-A6B7-46C2-97A5-A7CAE037CE49}" presName="negativeSpace" presStyleCnt="0"/>
      <dgm:spPr/>
    </dgm:pt>
    <dgm:pt modelId="{77ED151C-8E02-4EC5-8FBE-52CE34E975D9}" type="pres">
      <dgm:prSet presAssocID="{B2B5FAD0-A6B7-46C2-97A5-A7CAE037CE4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CE7E6A2-863D-4CBD-A823-8E7983A15F0C}" type="presOf" srcId="{DBDD2AC1-0927-498C-9F27-F3EFE5AE6CA7}" destId="{82B518F4-465C-4D3B-A547-FEF47DF9C38B}" srcOrd="1" destOrd="0" presId="urn:microsoft.com/office/officeart/2005/8/layout/list1"/>
    <dgm:cxn modelId="{CFEDBAEF-083B-4071-80DF-4CB7FA5E2C8E}" srcId="{5540CC6E-7B7E-4D40-9491-70D78C8BC91E}" destId="{CA29B57C-4691-49F1-BFF5-AD52D97D559E}" srcOrd="2" destOrd="0" parTransId="{BFA4BD22-9D4F-4942-91FD-33660D02BFF9}" sibTransId="{8B588497-2AB5-49D1-9D91-5EAE3431AA65}"/>
    <dgm:cxn modelId="{F45EDB11-67A5-4614-8E9A-BC2718ECE4AE}" type="presOf" srcId="{4AE8E250-8937-45A1-A312-5B0495F026E3}" destId="{C651CF63-D400-40AE-AAD0-445CDF1069E1}" srcOrd="1" destOrd="0" presId="urn:microsoft.com/office/officeart/2005/8/layout/list1"/>
    <dgm:cxn modelId="{0B1F0394-D7A4-4E17-86F8-5B021F591BF8}" srcId="{5540CC6E-7B7E-4D40-9491-70D78C8BC91E}" destId="{7D8F5DE3-1D7D-46EC-B5DF-1DC67D998015}" srcOrd="1" destOrd="0" parTransId="{DE834848-54DA-4AF9-9390-3BD070DEC2D6}" sibTransId="{2C1088CC-7256-4697-B7E1-6D42F1F018FD}"/>
    <dgm:cxn modelId="{F060F9A6-B71E-4BE3-B6C9-ECBD7A112589}" type="presOf" srcId="{5540CC6E-7B7E-4D40-9491-70D78C8BC91E}" destId="{87B6D8DA-EEC3-4DAE-B31D-6699D8433D67}" srcOrd="0" destOrd="0" presId="urn:microsoft.com/office/officeart/2005/8/layout/list1"/>
    <dgm:cxn modelId="{CD95D647-D2D8-4920-8317-88937F941788}" type="presOf" srcId="{4AE8E250-8937-45A1-A312-5B0495F026E3}" destId="{DCF22B16-00E4-4209-93E3-75D19A9D8D9D}" srcOrd="0" destOrd="0" presId="urn:microsoft.com/office/officeart/2005/8/layout/list1"/>
    <dgm:cxn modelId="{5A0E9474-8731-4C3B-8787-DC0CB482DE00}" srcId="{5540CC6E-7B7E-4D40-9491-70D78C8BC91E}" destId="{4AE8E250-8937-45A1-A312-5B0495F026E3}" srcOrd="3" destOrd="0" parTransId="{05BAAA8E-780D-4571-9C71-E10BD1ABAD5C}" sibTransId="{27AF4E30-03B3-47A1-8E0A-EE2DB90B0A96}"/>
    <dgm:cxn modelId="{8F46BE29-C6B4-4D84-BDE0-1B2BFA013FB4}" type="presOf" srcId="{B2B5FAD0-A6B7-46C2-97A5-A7CAE037CE49}" destId="{FE5E9939-B4EF-4A6F-8E19-0ABA3DEA22D8}" srcOrd="0" destOrd="0" presId="urn:microsoft.com/office/officeart/2005/8/layout/list1"/>
    <dgm:cxn modelId="{3A39967F-5A6C-492C-BEC8-6FFC50A73880}" type="presOf" srcId="{DBDD2AC1-0927-498C-9F27-F3EFE5AE6CA7}" destId="{343B3658-84A4-42BE-9B01-9F94CC421B76}" srcOrd="0" destOrd="0" presId="urn:microsoft.com/office/officeart/2005/8/layout/list1"/>
    <dgm:cxn modelId="{A59A53D1-D599-4977-9CDC-931A5C50FF2A}" type="presOf" srcId="{CA29B57C-4691-49F1-BFF5-AD52D97D559E}" destId="{DBECAA8C-B0AD-471D-B120-692524B63904}" srcOrd="0" destOrd="0" presId="urn:microsoft.com/office/officeart/2005/8/layout/list1"/>
    <dgm:cxn modelId="{820927EE-03CE-4FEF-BC4D-A3B4F244C7A1}" type="presOf" srcId="{CA29B57C-4691-49F1-BFF5-AD52D97D559E}" destId="{F92F17C4-2CFA-4EF4-8E8B-FCB9D772ABED}" srcOrd="1" destOrd="0" presId="urn:microsoft.com/office/officeart/2005/8/layout/list1"/>
    <dgm:cxn modelId="{1415C123-7EC0-4399-85F7-9DBE35983C38}" srcId="{5540CC6E-7B7E-4D40-9491-70D78C8BC91E}" destId="{DBDD2AC1-0927-498C-9F27-F3EFE5AE6CA7}" srcOrd="0" destOrd="0" parTransId="{8A3D4447-6C1E-4A92-B7E1-1925DB21016F}" sibTransId="{634BE4FB-597B-41CF-83F7-073015C1CB7B}"/>
    <dgm:cxn modelId="{012D4A4F-230D-440D-BAF9-5FC0719B20F4}" type="presOf" srcId="{B2B5FAD0-A6B7-46C2-97A5-A7CAE037CE49}" destId="{7324BD4D-DAF1-4017-B015-176409B35CB5}" srcOrd="1" destOrd="0" presId="urn:microsoft.com/office/officeart/2005/8/layout/list1"/>
    <dgm:cxn modelId="{77ECA381-455D-48D1-BED8-C72A591AA57E}" type="presOf" srcId="{7D8F5DE3-1D7D-46EC-B5DF-1DC67D998015}" destId="{0720DD01-86E3-41D7-BED5-E79C67595959}" srcOrd="0" destOrd="0" presId="urn:microsoft.com/office/officeart/2005/8/layout/list1"/>
    <dgm:cxn modelId="{BF8CB8B3-FF69-4673-83F4-5F26DAE89FF2}" type="presOf" srcId="{7D8F5DE3-1D7D-46EC-B5DF-1DC67D998015}" destId="{23A344D1-10CD-42F8-B569-C102B143C26C}" srcOrd="1" destOrd="0" presId="urn:microsoft.com/office/officeart/2005/8/layout/list1"/>
    <dgm:cxn modelId="{1EDA3D5E-BB72-4F90-B9BE-A5D7A48EADBD}" srcId="{5540CC6E-7B7E-4D40-9491-70D78C8BC91E}" destId="{B2B5FAD0-A6B7-46C2-97A5-A7CAE037CE49}" srcOrd="4" destOrd="0" parTransId="{2C20BE35-9186-4395-B321-5655BA9F6FFE}" sibTransId="{BD81D3C3-3895-4CDB-AA54-D79E1C95900E}"/>
    <dgm:cxn modelId="{4A04A970-7730-4D4F-9DC5-BF28027C4BD4}" type="presParOf" srcId="{87B6D8DA-EEC3-4DAE-B31D-6699D8433D67}" destId="{0DDBE022-676F-4083-9A58-12A699B72FB9}" srcOrd="0" destOrd="0" presId="urn:microsoft.com/office/officeart/2005/8/layout/list1"/>
    <dgm:cxn modelId="{ACEE7C5C-7027-4826-BB78-FCAB28D07A03}" type="presParOf" srcId="{0DDBE022-676F-4083-9A58-12A699B72FB9}" destId="{343B3658-84A4-42BE-9B01-9F94CC421B76}" srcOrd="0" destOrd="0" presId="urn:microsoft.com/office/officeart/2005/8/layout/list1"/>
    <dgm:cxn modelId="{BEDA37BB-7063-4951-B0ED-1F704269A5B6}" type="presParOf" srcId="{0DDBE022-676F-4083-9A58-12A699B72FB9}" destId="{82B518F4-465C-4D3B-A547-FEF47DF9C38B}" srcOrd="1" destOrd="0" presId="urn:microsoft.com/office/officeart/2005/8/layout/list1"/>
    <dgm:cxn modelId="{FC09EDEF-FC60-47F1-8D75-C935B34B5401}" type="presParOf" srcId="{87B6D8DA-EEC3-4DAE-B31D-6699D8433D67}" destId="{08FA51E8-FD99-4C35-8164-2B8FB20895B0}" srcOrd="1" destOrd="0" presId="urn:microsoft.com/office/officeart/2005/8/layout/list1"/>
    <dgm:cxn modelId="{DF7A9B3B-47CC-427B-85C4-3C74FF273AAF}" type="presParOf" srcId="{87B6D8DA-EEC3-4DAE-B31D-6699D8433D67}" destId="{78A7267D-141F-4A44-A253-9CFAFD98E44A}" srcOrd="2" destOrd="0" presId="urn:microsoft.com/office/officeart/2005/8/layout/list1"/>
    <dgm:cxn modelId="{32060C84-0731-41F1-840A-3458D92E1288}" type="presParOf" srcId="{87B6D8DA-EEC3-4DAE-B31D-6699D8433D67}" destId="{FA3C2666-B8CD-4355-AA79-AE6E185DDDA6}" srcOrd="3" destOrd="0" presId="urn:microsoft.com/office/officeart/2005/8/layout/list1"/>
    <dgm:cxn modelId="{C1F44ED0-A79B-49BF-92BA-DCDAC670CE9D}" type="presParOf" srcId="{87B6D8DA-EEC3-4DAE-B31D-6699D8433D67}" destId="{1FBCD0AC-B329-4AD9-B539-1CD4A225ABB6}" srcOrd="4" destOrd="0" presId="urn:microsoft.com/office/officeart/2005/8/layout/list1"/>
    <dgm:cxn modelId="{BC2A31C3-3BD8-4581-A088-B401A90EEC45}" type="presParOf" srcId="{1FBCD0AC-B329-4AD9-B539-1CD4A225ABB6}" destId="{0720DD01-86E3-41D7-BED5-E79C67595959}" srcOrd="0" destOrd="0" presId="urn:microsoft.com/office/officeart/2005/8/layout/list1"/>
    <dgm:cxn modelId="{48804EF4-8F18-4916-B27D-DD0692677E2D}" type="presParOf" srcId="{1FBCD0AC-B329-4AD9-B539-1CD4A225ABB6}" destId="{23A344D1-10CD-42F8-B569-C102B143C26C}" srcOrd="1" destOrd="0" presId="urn:microsoft.com/office/officeart/2005/8/layout/list1"/>
    <dgm:cxn modelId="{A06CB28B-523D-452B-83EE-D2933AED53B4}" type="presParOf" srcId="{87B6D8DA-EEC3-4DAE-B31D-6699D8433D67}" destId="{65D77F39-B549-4669-83B3-63BB7B2965D4}" srcOrd="5" destOrd="0" presId="urn:microsoft.com/office/officeart/2005/8/layout/list1"/>
    <dgm:cxn modelId="{3E675691-3201-40E2-B2BE-3C30C7475029}" type="presParOf" srcId="{87B6D8DA-EEC3-4DAE-B31D-6699D8433D67}" destId="{78343E39-57C7-4CDB-94DD-01BB45B30D9C}" srcOrd="6" destOrd="0" presId="urn:microsoft.com/office/officeart/2005/8/layout/list1"/>
    <dgm:cxn modelId="{2AE386C4-8715-4427-9152-45F93DD6E18C}" type="presParOf" srcId="{87B6D8DA-EEC3-4DAE-B31D-6699D8433D67}" destId="{748C9F38-AB59-4285-AC0A-D99458DF287F}" srcOrd="7" destOrd="0" presId="urn:microsoft.com/office/officeart/2005/8/layout/list1"/>
    <dgm:cxn modelId="{93AF6B95-98F7-4286-A434-1C4CCC75C033}" type="presParOf" srcId="{87B6D8DA-EEC3-4DAE-B31D-6699D8433D67}" destId="{3DB31AAC-0F7E-489F-B9B3-53D4187AD510}" srcOrd="8" destOrd="0" presId="urn:microsoft.com/office/officeart/2005/8/layout/list1"/>
    <dgm:cxn modelId="{F5F5BDB2-83B9-44EE-8459-BDFB8F1E59D5}" type="presParOf" srcId="{3DB31AAC-0F7E-489F-B9B3-53D4187AD510}" destId="{DBECAA8C-B0AD-471D-B120-692524B63904}" srcOrd="0" destOrd="0" presId="urn:microsoft.com/office/officeart/2005/8/layout/list1"/>
    <dgm:cxn modelId="{FA7A5B1F-3F09-45D8-ABFE-32A3E76C5F7B}" type="presParOf" srcId="{3DB31AAC-0F7E-489F-B9B3-53D4187AD510}" destId="{F92F17C4-2CFA-4EF4-8E8B-FCB9D772ABED}" srcOrd="1" destOrd="0" presId="urn:microsoft.com/office/officeart/2005/8/layout/list1"/>
    <dgm:cxn modelId="{63D92341-4419-441E-AA6B-DE499C278882}" type="presParOf" srcId="{87B6D8DA-EEC3-4DAE-B31D-6699D8433D67}" destId="{25FCBBD3-D801-4DF4-B3BD-908CD66ABE01}" srcOrd="9" destOrd="0" presId="urn:microsoft.com/office/officeart/2005/8/layout/list1"/>
    <dgm:cxn modelId="{A3ABE81A-CDD2-4135-8A8E-C724B7D5B322}" type="presParOf" srcId="{87B6D8DA-EEC3-4DAE-B31D-6699D8433D67}" destId="{98DC5A9D-D174-4A0D-99CC-7F8C581FEBC2}" srcOrd="10" destOrd="0" presId="urn:microsoft.com/office/officeart/2005/8/layout/list1"/>
    <dgm:cxn modelId="{403E0F06-5350-46EA-80B7-2D51EE3B8932}" type="presParOf" srcId="{87B6D8DA-EEC3-4DAE-B31D-6699D8433D67}" destId="{E52B89BE-0FB0-4FD8-AE34-C8A3FEFF68B9}" srcOrd="11" destOrd="0" presId="urn:microsoft.com/office/officeart/2005/8/layout/list1"/>
    <dgm:cxn modelId="{A1335D7E-E745-4760-942E-F8BB30F7C466}" type="presParOf" srcId="{87B6D8DA-EEC3-4DAE-B31D-6699D8433D67}" destId="{EC7099FC-7506-47FE-9A72-D905FB5B2259}" srcOrd="12" destOrd="0" presId="urn:microsoft.com/office/officeart/2005/8/layout/list1"/>
    <dgm:cxn modelId="{FC7EC22C-DF1F-4223-B967-9F5C1ED9D220}" type="presParOf" srcId="{EC7099FC-7506-47FE-9A72-D905FB5B2259}" destId="{DCF22B16-00E4-4209-93E3-75D19A9D8D9D}" srcOrd="0" destOrd="0" presId="urn:microsoft.com/office/officeart/2005/8/layout/list1"/>
    <dgm:cxn modelId="{A744079B-64C5-4306-8CEB-23A5FA9FC9BC}" type="presParOf" srcId="{EC7099FC-7506-47FE-9A72-D905FB5B2259}" destId="{C651CF63-D400-40AE-AAD0-445CDF1069E1}" srcOrd="1" destOrd="0" presId="urn:microsoft.com/office/officeart/2005/8/layout/list1"/>
    <dgm:cxn modelId="{6A2F14D4-4025-4BE8-BB9D-2F43A9F16D57}" type="presParOf" srcId="{87B6D8DA-EEC3-4DAE-B31D-6699D8433D67}" destId="{AE19CDF6-620D-471E-BE54-9D3C290908EC}" srcOrd="13" destOrd="0" presId="urn:microsoft.com/office/officeart/2005/8/layout/list1"/>
    <dgm:cxn modelId="{B65BF09A-BC3A-469F-BD0F-CF68A8744945}" type="presParOf" srcId="{87B6D8DA-EEC3-4DAE-B31D-6699D8433D67}" destId="{EFF6B6E9-792B-4948-BE33-3D340C12F536}" srcOrd="14" destOrd="0" presId="urn:microsoft.com/office/officeart/2005/8/layout/list1"/>
    <dgm:cxn modelId="{B630F397-4F0F-4B06-AAA1-FD9F796B9E1E}" type="presParOf" srcId="{87B6D8DA-EEC3-4DAE-B31D-6699D8433D67}" destId="{348CB718-721B-48D4-AAFF-2871ED6CDE52}" srcOrd="15" destOrd="0" presId="urn:microsoft.com/office/officeart/2005/8/layout/list1"/>
    <dgm:cxn modelId="{1CBC40E5-616C-4283-AD93-52CA98DB7AD4}" type="presParOf" srcId="{87B6D8DA-EEC3-4DAE-B31D-6699D8433D67}" destId="{749B4D16-5E96-4239-9EAE-8C1E6689B0E3}" srcOrd="16" destOrd="0" presId="urn:microsoft.com/office/officeart/2005/8/layout/list1"/>
    <dgm:cxn modelId="{F0E22078-016C-40A2-81B4-F02972898CC7}" type="presParOf" srcId="{749B4D16-5E96-4239-9EAE-8C1E6689B0E3}" destId="{FE5E9939-B4EF-4A6F-8E19-0ABA3DEA22D8}" srcOrd="0" destOrd="0" presId="urn:microsoft.com/office/officeart/2005/8/layout/list1"/>
    <dgm:cxn modelId="{758CB225-538F-49DC-9956-7F09546E1D46}" type="presParOf" srcId="{749B4D16-5E96-4239-9EAE-8C1E6689B0E3}" destId="{7324BD4D-DAF1-4017-B015-176409B35CB5}" srcOrd="1" destOrd="0" presId="urn:microsoft.com/office/officeart/2005/8/layout/list1"/>
    <dgm:cxn modelId="{D1941C78-CB19-4F1C-A652-057FA25303C9}" type="presParOf" srcId="{87B6D8DA-EEC3-4DAE-B31D-6699D8433D67}" destId="{7D4B181F-3731-45D2-8C8B-C2C41798A728}" srcOrd="17" destOrd="0" presId="urn:microsoft.com/office/officeart/2005/8/layout/list1"/>
    <dgm:cxn modelId="{03AC75B9-69FD-4D81-AEB6-FA6A405A8F1E}" type="presParOf" srcId="{87B6D8DA-EEC3-4DAE-B31D-6699D8433D67}" destId="{77ED151C-8E02-4EC5-8FBE-52CE34E975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7267D-141F-4A44-A253-9CFAFD98E44A}">
      <dsp:nvSpPr>
        <dsp:cNvPr id="0" name=""/>
        <dsp:cNvSpPr/>
      </dsp:nvSpPr>
      <dsp:spPr>
        <a:xfrm>
          <a:off x="0" y="674904"/>
          <a:ext cx="692916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518F4-465C-4D3B-A547-FEF47DF9C38B}">
      <dsp:nvSpPr>
        <dsp:cNvPr id="0" name=""/>
        <dsp:cNvSpPr/>
      </dsp:nvSpPr>
      <dsp:spPr>
        <a:xfrm>
          <a:off x="411550" y="32054"/>
          <a:ext cx="6030251" cy="724958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334" tIns="0" rIns="18333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Работоспособность и высокая устойчивость к нагрузкам.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6940" y="67444"/>
        <a:ext cx="5959471" cy="654178"/>
      </dsp:txXfrm>
    </dsp:sp>
    <dsp:sp modelId="{78343E39-57C7-4CDB-94DD-01BB45B30D9C}">
      <dsp:nvSpPr>
        <dsp:cNvPr id="0" name=""/>
        <dsp:cNvSpPr/>
      </dsp:nvSpPr>
      <dsp:spPr>
        <a:xfrm>
          <a:off x="0" y="1487460"/>
          <a:ext cx="692916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344D1-10CD-42F8-B569-C102B143C26C}">
      <dsp:nvSpPr>
        <dsp:cNvPr id="0" name=""/>
        <dsp:cNvSpPr/>
      </dsp:nvSpPr>
      <dsp:spPr>
        <a:xfrm>
          <a:off x="346119" y="950304"/>
          <a:ext cx="6082197" cy="662688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334" tIns="0" rIns="18333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Особое мышление, направленное в сторону цели и эффективности работы.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8469" y="982654"/>
        <a:ext cx="6017497" cy="597988"/>
      </dsp:txXfrm>
    </dsp:sp>
    <dsp:sp modelId="{98DC5A9D-D174-4A0D-99CC-7F8C581FEBC2}">
      <dsp:nvSpPr>
        <dsp:cNvPr id="0" name=""/>
        <dsp:cNvSpPr/>
      </dsp:nvSpPr>
      <dsp:spPr>
        <a:xfrm>
          <a:off x="0" y="2332386"/>
          <a:ext cx="692916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F17C4-2CFA-4EF4-8E8B-FCB9D772ABED}">
      <dsp:nvSpPr>
        <dsp:cNvPr id="0" name=""/>
        <dsp:cNvSpPr/>
      </dsp:nvSpPr>
      <dsp:spPr>
        <a:xfrm>
          <a:off x="346119" y="1755552"/>
          <a:ext cx="6021044" cy="709673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334" tIns="0" rIns="18333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Высокий уровень коммуникабельности, делового общения и гибкости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0762" y="1790195"/>
        <a:ext cx="5951758" cy="640387"/>
      </dsp:txXfrm>
    </dsp:sp>
    <dsp:sp modelId="{EFF6B6E9-792B-4948-BE33-3D340C12F536}">
      <dsp:nvSpPr>
        <dsp:cNvPr id="0" name=""/>
        <dsp:cNvSpPr/>
      </dsp:nvSpPr>
      <dsp:spPr>
        <a:xfrm>
          <a:off x="0" y="2926605"/>
          <a:ext cx="692916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CF63-D400-40AE-AAD0-445CDF1069E1}">
      <dsp:nvSpPr>
        <dsp:cNvPr id="0" name=""/>
        <dsp:cNvSpPr/>
      </dsp:nvSpPr>
      <dsp:spPr>
        <a:xfrm>
          <a:off x="346458" y="2607786"/>
          <a:ext cx="6087754" cy="451658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334" tIns="0" rIns="18333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Личная ответственность и готовность к риску.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68506" y="2629834"/>
        <a:ext cx="6043658" cy="407562"/>
      </dsp:txXfrm>
    </dsp:sp>
    <dsp:sp modelId="{77ED151C-8E02-4EC5-8FBE-52CE34E975D9}">
      <dsp:nvSpPr>
        <dsp:cNvPr id="0" name=""/>
        <dsp:cNvSpPr/>
      </dsp:nvSpPr>
      <dsp:spPr>
        <a:xfrm>
          <a:off x="0" y="3578845"/>
          <a:ext cx="692916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4BD4D-DAF1-4017-B015-176409B35CB5}">
      <dsp:nvSpPr>
        <dsp:cNvPr id="0" name=""/>
        <dsp:cNvSpPr/>
      </dsp:nvSpPr>
      <dsp:spPr>
        <a:xfrm>
          <a:off x="346458" y="3202005"/>
          <a:ext cx="6087754" cy="50968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334" tIns="0" rIns="183334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Ориентация в профессиональной сфере и образованность.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1339" y="3226886"/>
        <a:ext cx="6037992" cy="45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3B2A-6795-4572-817C-BA866FEC4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555A-A591-4B2A-BAB1-8A2AB8CBBB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38" y="1142984"/>
            <a:ext cx="664376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357422" y="32861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00166" y="6500834"/>
            <a:ext cx="7500990" cy="3571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71604" y="428604"/>
            <a:ext cx="7115196" cy="98903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643042" y="1600200"/>
            <a:ext cx="704375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7286676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14480" y="274638"/>
            <a:ext cx="69723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571604" y="1600200"/>
            <a:ext cx="7115196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71604" y="6492875"/>
            <a:ext cx="742955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928802"/>
            <a:ext cx="7043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3571876"/>
            <a:ext cx="3971924" cy="1839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14448" y="6565921"/>
            <a:ext cx="7429552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</p:sldLayoutIdLst>
  <p:transition spd="med">
    <p:blind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668344" cy="38884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66"/>
                </a:solidFill>
              </a:rPr>
              <a:t>Формирование профессиональных компетенций в области предпринимательства </a:t>
            </a:r>
            <a:br>
              <a:rPr lang="ru-RU" b="1" dirty="0">
                <a:solidFill>
                  <a:srgbClr val="006666"/>
                </a:solidFill>
              </a:rPr>
            </a:br>
            <a:r>
              <a:rPr lang="ru-RU" b="1" dirty="0">
                <a:solidFill>
                  <a:srgbClr val="006666"/>
                </a:solidFill>
              </a:rPr>
              <a:t>студентов </a:t>
            </a:r>
            <a:r>
              <a:rPr lang="ru-RU" b="1" dirty="0" smtClean="0">
                <a:solidFill>
                  <a:srgbClr val="006666"/>
                </a:solidFill>
              </a:rPr>
              <a:t>КОГПОБУ </a:t>
            </a:r>
            <a:r>
              <a:rPr lang="ru-RU" b="1" dirty="0">
                <a:solidFill>
                  <a:srgbClr val="006666"/>
                </a:solidFill>
              </a:rPr>
              <a:t>«Кировский лесопромышленный колледж»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479715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 </a:t>
            </a:r>
            <a:r>
              <a:rPr lang="ru-RU" i="1" dirty="0" smtClean="0"/>
              <a:t>КОГПОБУ «Кировский лесопромышленный колледж»</a:t>
            </a:r>
          </a:p>
          <a:p>
            <a:pPr algn="r"/>
            <a:r>
              <a:rPr lang="ru-RU" i="1" dirty="0" smtClean="0"/>
              <a:t>Устюгов А.Ю.</a:t>
            </a:r>
            <a:endParaRPr lang="ru-RU" i="1" dirty="0"/>
          </a:p>
        </p:txBody>
      </p:sp>
    </p:spTree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500958" cy="26414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форма социально-экономической активности играет незаменимую роль как в общественном развитии, так и в экономической динамике</a:t>
            </a:r>
          </a:p>
        </p:txBody>
      </p:sp>
      <p:pic>
        <p:nvPicPr>
          <p:cNvPr id="1028" name="Picture 4" descr="Картинки по запросу &quot;предприниматель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75" y="337025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500958" cy="26414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Под 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редпринимательскими компетенциями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понимают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круг вопросов, в которых человек обладает авторитетностью, познанием, опытом для успешного ведения предпринимательской деятельности; поведение, демонстрируемое в процессе эффективного выполнения задач в бизнесе </a:t>
            </a:r>
          </a:p>
        </p:txBody>
      </p:sp>
      <p:pic>
        <p:nvPicPr>
          <p:cNvPr id="2050" name="Picture 2" descr="Картинки по запросу &quot;предприниматель карт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54" y="3140968"/>
            <a:ext cx="3267378" cy="3196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79481"/>
      </p:ext>
    </p:ext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47676125"/>
              </p:ext>
            </p:extLst>
          </p:nvPr>
        </p:nvGraphicFramePr>
        <p:xfrm>
          <a:off x="2035324" y="2204864"/>
          <a:ext cx="692916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77369"/>
            <a:ext cx="6285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Основополагающие </a:t>
            </a:r>
            <a:r>
              <a:rPr lang="ru-RU" sz="32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аспекты</a:t>
            </a:r>
            <a:endParaRPr lang="ru-RU" sz="3200" b="1" dirty="0">
              <a:solidFill>
                <a:srgbClr val="0066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компетенции</a:t>
            </a:r>
            <a:endParaRPr lang="ru-RU" sz="3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36721"/>
      </p:ext>
    </p:ext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06541"/>
            <a:ext cx="7128792" cy="216024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sz="4200" b="1" dirty="0" smtClean="0">
                <a:solidFill>
                  <a:srgbClr val="FF0000"/>
                </a:solidFill>
                <a:cs typeface="Times New Roman" pitchFamily="18" charset="0"/>
              </a:rPr>
              <a:t>ОК 11 </a:t>
            </a:r>
          </a:p>
          <a:p>
            <a:pPr marL="0" indent="0" algn="just">
              <a:lnSpc>
                <a:spcPct val="120000"/>
              </a:lnSpc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Использовать знания по финансовой грамотности, планировать предпринимательскую деятельность в профессиональной сфере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098" name="Picture 2" descr="net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56102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97402"/>
      </p:ext>
    </p:ext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988840"/>
            <a:ext cx="6285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b="1" dirty="0" smtClean="0"/>
              <a:t>38.02.01 Экономика и бухгалтерский учет (по отраслям)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b="1" dirty="0" smtClean="0"/>
              <a:t>23.02.04 Техническая эксплуатация подъемно-транспортных, строительных, дорожных машин и оборудования (по отраслям)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ru-RU" sz="2800" b="1" dirty="0" smtClean="0"/>
              <a:t>23.02.07 Техническое обслуживание двигателей, систем и агрегатов автомобилей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77369"/>
            <a:ext cx="6285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6666"/>
                </a:solidFill>
              </a:rPr>
              <a:t>Актуализированные </a:t>
            </a:r>
            <a:r>
              <a:rPr lang="ru-RU" sz="4000" b="1" dirty="0" smtClean="0">
                <a:solidFill>
                  <a:srgbClr val="006666"/>
                </a:solidFill>
              </a:rPr>
              <a:t>стандарты </a:t>
            </a:r>
            <a:endParaRPr lang="ru-RU" sz="40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88797"/>
      </p:ext>
    </p:extLst>
  </p:cSld>
  <p:clrMapOvr>
    <a:masterClrMapping/>
  </p:clrMapOvr>
  <p:transition spd="med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71480"/>
            <a:ext cx="7500958" cy="555468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6666"/>
                </a:solidFill>
              </a:rPr>
              <a:t>Региональный уровень: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Региональный чемпионат по компетенции </a:t>
            </a:r>
            <a:r>
              <a:rPr lang="en-US" dirty="0" smtClean="0"/>
              <a:t>WS </a:t>
            </a:r>
            <a:r>
              <a:rPr lang="ru-RU" dirty="0" smtClean="0"/>
              <a:t>Предпринимательство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Кейс-чемпионат по экономике и предпринимательству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Обобщение и распространение опыта </a:t>
            </a:r>
            <a:r>
              <a:rPr lang="ru-RU" smtClean="0"/>
              <a:t>в рамках РУМО по 38.00.00</a:t>
            </a:r>
            <a:endParaRPr lang="ru-RU" dirty="0" smtClean="0"/>
          </a:p>
          <a:p>
            <a:r>
              <a:rPr lang="ru-RU" b="1" dirty="0" smtClean="0">
                <a:solidFill>
                  <a:srgbClr val="006666"/>
                </a:solidFill>
              </a:rPr>
              <a:t>Внутренний</a:t>
            </a:r>
            <a:r>
              <a:rPr lang="ru-RU" b="1" dirty="0">
                <a:solidFill>
                  <a:srgbClr val="006666"/>
                </a:solidFill>
              </a:rPr>
              <a:t> </a:t>
            </a:r>
            <a:r>
              <a:rPr lang="ru-RU" b="1" dirty="0" smtClean="0">
                <a:solidFill>
                  <a:srgbClr val="006666"/>
                </a:solidFill>
              </a:rPr>
              <a:t>уровень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УД «Основы финансовой грамотности»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УД «Основы предпринимательства»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Подготовка к участию во внешних конференциях, конкурсах олимпиадах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545869"/>
      </p:ext>
    </p:extLst>
  </p:cSld>
  <p:clrMapOvr>
    <a:masterClrMapping/>
  </p:clrMapOvr>
  <p:transition spd="med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547664" y="2855311"/>
            <a:ext cx="7488832" cy="1912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ru-RU" dirty="0" smtClean="0"/>
              <a:t>решение кейсов, связанных с выбором, разработкой, анализом и обоснованием бизнес-модели, актуальной для экономики Кировской области: выращиванию гусей, медицинскому туризму, производству таблеток-салфеток, доставки завтраков, производству </a:t>
            </a:r>
            <a:r>
              <a:rPr lang="ru-RU" dirty="0" err="1" smtClean="0"/>
              <a:t>биоразлагаемых</a:t>
            </a:r>
            <a:r>
              <a:rPr lang="ru-RU" dirty="0" smtClean="0"/>
              <a:t> кофейных стаканчиков, открытию магазина </a:t>
            </a:r>
            <a:r>
              <a:rPr lang="ru-RU" dirty="0" err="1" smtClean="0"/>
              <a:t>Hand-made</a:t>
            </a:r>
            <a:r>
              <a:rPr lang="ru-RU" dirty="0" smtClean="0"/>
              <a:t>.</a:t>
            </a:r>
          </a:p>
          <a:p>
            <a:pPr marL="0" indent="0" algn="just"/>
            <a:r>
              <a:rPr lang="ru-RU" dirty="0" smtClean="0"/>
              <a:t>В кейс-чемпионате приняли участие 26 студентов из семи ПОО: ― КЛПК, КАТ, Колледж </a:t>
            </a:r>
            <a:r>
              <a:rPr lang="ru-RU" dirty="0" err="1" smtClean="0"/>
              <a:t>ВятГУ</a:t>
            </a:r>
            <a:r>
              <a:rPr lang="ru-RU" dirty="0" smtClean="0"/>
              <a:t>, </a:t>
            </a:r>
            <a:r>
              <a:rPr lang="ru-RU" dirty="0" err="1" smtClean="0"/>
              <a:t>ВятКТУиС</a:t>
            </a:r>
            <a:r>
              <a:rPr lang="ru-RU" dirty="0" smtClean="0"/>
              <a:t>, КТКПП, ВАПК, </a:t>
            </a:r>
            <a:r>
              <a:rPr lang="ru-RU" dirty="0" err="1" smtClean="0"/>
              <a:t>Яранский</a:t>
            </a:r>
            <a:r>
              <a:rPr lang="ru-RU" dirty="0" smtClean="0"/>
              <a:t> аграрный техникум, а также преподаватели и молодые специалисты.</a:t>
            </a:r>
          </a:p>
          <a:p>
            <a:endParaRPr lang="ru-RU" dirty="0"/>
          </a:p>
        </p:txBody>
      </p:sp>
      <p:pic>
        <p:nvPicPr>
          <p:cNvPr id="5" name="Picture 3" descr="D:\Мои документы\Фотоальбом\2018-2019\кейс-чемпионат\BgU6-xd9FIE.jpg"/>
          <p:cNvPicPr>
            <a:picLocks noChangeAspect="1" noChangeArrowheads="1"/>
          </p:cNvPicPr>
          <p:nvPr/>
        </p:nvPicPr>
        <p:blipFill>
          <a:blip r:embed="rId2" cstate="print"/>
          <a:srcRect t="38277"/>
          <a:stretch>
            <a:fillRect/>
          </a:stretch>
        </p:blipFill>
        <p:spPr bwMode="auto">
          <a:xfrm>
            <a:off x="2051720" y="1200890"/>
            <a:ext cx="3888432" cy="15994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Мои документы\Фотоальбом\2018-2019\кейс-чемпионат\GpVHLRHN69I.jpg"/>
          <p:cNvPicPr>
            <a:picLocks noChangeAspect="1" noChangeArrowheads="1"/>
          </p:cNvPicPr>
          <p:nvPr/>
        </p:nvPicPr>
        <p:blipFill>
          <a:blip r:embed="rId3" cstate="print"/>
          <a:srcRect l="46759" t="24208" r="11545"/>
          <a:stretch>
            <a:fillRect/>
          </a:stretch>
        </p:blipFill>
        <p:spPr bwMode="auto">
          <a:xfrm>
            <a:off x="6948264" y="1200890"/>
            <a:ext cx="1320365" cy="159942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Мои документы\Фотоальбом\2018-2019\кейс-чемпионат\qESfyhve96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70847"/>
            <a:ext cx="2376264" cy="158355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Мои документы\Фотоальбом\2018-2019\кейс-чемпионат\ZfS8mjUU_0I.jpg"/>
          <p:cNvPicPr>
            <a:picLocks noChangeAspect="1" noChangeArrowheads="1"/>
          </p:cNvPicPr>
          <p:nvPr/>
        </p:nvPicPr>
        <p:blipFill>
          <a:blip r:embed="rId5" cstate="print"/>
          <a:srcRect l="42969" t="24208" r="19531"/>
          <a:stretch>
            <a:fillRect/>
          </a:stretch>
        </p:blipFill>
        <p:spPr bwMode="auto">
          <a:xfrm>
            <a:off x="4649826" y="4797841"/>
            <a:ext cx="1146310" cy="154392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:\Мои документы\Фотоальбом\2018-2019\кейс-чемпионат\xIb12sLse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7173" y="4797841"/>
            <a:ext cx="2316795" cy="15439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482" y="332656"/>
            <a:ext cx="7115196" cy="8132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КЕЙС-ЧЕМПИОНАТ</a:t>
            </a:r>
            <a:endParaRPr lang="ru-RU" sz="4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4032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427464"/>
            <a:ext cx="7500958" cy="2425472"/>
          </a:xfrm>
        </p:spPr>
        <p:txBody>
          <a:bodyPr>
            <a:normAutofit lnSpcReduction="10000"/>
          </a:bodyPr>
          <a:lstStyle/>
          <a:p>
            <a:pPr marL="0" indent="0" algn="ctr"/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экономика не </a:t>
            </a: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сможет </a:t>
            </a:r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целостность и конкурентоспособность без эффективного развития предпринимательства</a:t>
            </a:r>
          </a:p>
        </p:txBody>
      </p:sp>
      <p:pic>
        <p:nvPicPr>
          <p:cNvPr id="5124" name="Picture 4" descr="Кто такие предпринимател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18" y="2852936"/>
            <a:ext cx="6953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545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fef69d847c894c5df36b1a3dccb56e547249f"/>
</p:tagLst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3396</TotalTime>
  <Words>293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Презентация1</vt:lpstr>
      <vt:lpstr>Формирование профессиональных компетенций в области предпринимательства  студентов КОГПОБУ «Кировский лесопромышленный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КЕЙС-ЧЕМПИОНАТ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 Устюгов</cp:lastModifiedBy>
  <cp:revision>344</cp:revision>
  <dcterms:created xsi:type="dcterms:W3CDTF">2015-02-05T07:32:36Z</dcterms:created>
  <dcterms:modified xsi:type="dcterms:W3CDTF">2021-09-07T19:44:42Z</dcterms:modified>
</cp:coreProperties>
</file>