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sldIdLst>
    <p:sldId id="27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4" r:id="rId20"/>
    <p:sldId id="276" r:id="rId21"/>
    <p:sldId id="272" r:id="rId2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59" autoAdjust="0"/>
    <p:restoredTop sz="86380" autoAdjust="0"/>
  </p:normalViewPr>
  <p:slideViewPr>
    <p:cSldViewPr>
      <p:cViewPr varScale="1">
        <p:scale>
          <a:sx n="54" d="100"/>
          <a:sy n="54" d="100"/>
        </p:scale>
        <p:origin x="-797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1651D-3F1D-4B96-9B8D-C64FEDBCCEE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834EF-6248-494F-B339-DC15E3211E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834EF-6248-494F-B339-DC15E3211E4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834EF-6248-494F-B339-DC15E3211E4D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1067CFE-D068-4717-952D-F60F168D149C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7CFE-D068-4717-952D-F60F168D149C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7CFE-D068-4717-952D-F60F168D149C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1067CFE-D068-4717-952D-F60F168D149C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1067CFE-D068-4717-952D-F60F168D149C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7CFE-D068-4717-952D-F60F168D149C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7CFE-D068-4717-952D-F60F168D149C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1067CFE-D068-4717-952D-F60F168D149C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7CFE-D068-4717-952D-F60F168D149C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1067CFE-D068-4717-952D-F60F168D149C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1067CFE-D068-4717-952D-F60F168D149C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1067CFE-D068-4717-952D-F60F168D149C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>
                <a:solidFill>
                  <a:schemeClr val="tx2"/>
                </a:solidFill>
              </a:defRPr>
            </a:pPr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908720"/>
            <a:ext cx="7272808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i="1" dirty="0" smtClean="0">
                <a:solidFill>
                  <a:srgbClr val="C00000"/>
                </a:solidFill>
              </a:rPr>
              <a:t>Тема:</a:t>
            </a:r>
            <a:br>
              <a:rPr lang="ru-RU" sz="4800" i="1" dirty="0" smtClean="0">
                <a:solidFill>
                  <a:srgbClr val="C00000"/>
                </a:solidFill>
              </a:rPr>
            </a:br>
            <a:r>
              <a:rPr lang="ru-RU" sz="4800" i="1" dirty="0" smtClean="0">
                <a:solidFill>
                  <a:srgbClr val="C00000"/>
                </a:solidFill>
              </a:rPr>
              <a:t> </a:t>
            </a:r>
            <a:r>
              <a:rPr lang="ru-RU" sz="6000" i="1" dirty="0" smtClean="0">
                <a:solidFill>
                  <a:srgbClr val="C00000"/>
                </a:solidFill>
              </a:rPr>
              <a:t>«Общение – наш путь к успеху»</a:t>
            </a:r>
            <a:endParaRPr lang="ru-RU" sz="6000" i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2852936"/>
            <a:ext cx="6172200" cy="1371600"/>
          </a:xfrm>
        </p:spPr>
        <p:txBody>
          <a:bodyPr/>
          <a:lstStyle/>
          <a:p>
            <a:pPr algn="ctr"/>
            <a:r>
              <a:rPr lang="ru-RU" dirty="0" smtClean="0"/>
              <a:t>ГБОУ школа №477 Пушкинского района Санкт-Петербурга</a:t>
            </a:r>
          </a:p>
          <a:p>
            <a:pPr algn="ctr"/>
            <a:r>
              <a:rPr lang="ru-RU" dirty="0" smtClean="0"/>
              <a:t>Подготовила: педагог-психолог </a:t>
            </a:r>
            <a:r>
              <a:rPr lang="ru-RU" dirty="0" err="1" smtClean="0"/>
              <a:t>Подлубная</a:t>
            </a:r>
            <a:r>
              <a:rPr lang="ru-RU" dirty="0" smtClean="0"/>
              <a:t> Наталья Владимировна</a:t>
            </a:r>
            <a:endParaRPr lang="ru-RU" dirty="0"/>
          </a:p>
        </p:txBody>
      </p:sp>
      <p:pic>
        <p:nvPicPr>
          <p:cNvPr id="6" name="Рисунок 5" descr="p40_x_25dae391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flipV="1">
            <a:off x="-2643238" y="9272423"/>
            <a:ext cx="6480720" cy="1729005"/>
          </a:xfrm>
          <a:prstGeom prst="snip2DiagRect">
            <a:avLst>
              <a:gd name="adj1" fmla="val 50000"/>
              <a:gd name="adj2" fmla="val 29125"/>
            </a:avLst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571500"/>
            <a:ext cx="7467600" cy="5715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291264" cy="6285312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Проявляйте уважение и терпимость к мнениям другого.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170" name="Picture 2" descr="C:\Users\Тома\Pictures\2012-02-29 12.21.2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980728"/>
            <a:ext cx="7128792" cy="54533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7467600" cy="2746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147248" cy="628531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Больше слушайте, чем говорите.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194" name="Picture 2" descr="C:\Users\Тома\Pictures\2012-02-29 12.22.4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5616" y="908720"/>
            <a:ext cx="6984776" cy="5544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7467600" cy="2746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91264" cy="6213304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Попытайтесь искренне встать на место другого человека, увидеть вещи с его точки зрения.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9218" name="Picture 2" descr="C:\Users\Тома\Pictures\2012-02-29 12.25.2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16200000">
            <a:off x="1896380" y="1712132"/>
            <a:ext cx="5423248" cy="43924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7467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0"/>
            <a:ext cx="8147248" cy="592527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Как указать человеку на ошибку, не обидев его?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42" name="Picture 2" descr="C:\Users\Тома\Pictures\2012-02-29 12.27.5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16200000">
            <a:off x="1187624" y="1196752"/>
            <a:ext cx="5544616" cy="5400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3408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- узнайте, что он сам думает о своем поступке;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1266" name="Picture 2" descr="C:\Users\Тома\Pictures\2012-02-29 12.29.28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552" y="980728"/>
            <a:ext cx="7848872" cy="54930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начните с похвалы;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2290" name="Picture 2" descr="C:\Users\Тома\Pictures\2012-02-29 12.30.05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41916" y="980728"/>
            <a:ext cx="7446508" cy="54930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06613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- никогда не критикуйте человека при посторонних - это унижает его достоинство; лучше - один на один.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3314" name="Picture 2" descr="C:\Users\Тома\Pictures\2012-02-29 12.30.3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584" y="1268760"/>
            <a:ext cx="7488832" cy="5400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363272" cy="3442394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Соблюдая данные правила эффективность общения повысится и </a:t>
            </a:r>
            <a:r>
              <a:rPr lang="ru-RU" sz="3600" b="1" u="sng" dirty="0" smtClean="0">
                <a:solidFill>
                  <a:schemeClr val="accent1">
                    <a:lumMod val="50000"/>
                  </a:schemeClr>
                </a:solidFill>
              </a:rPr>
              <a:t>помните,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i="1" dirty="0" smtClean="0">
                <a:solidFill>
                  <a:srgbClr val="FF0000"/>
                </a:solidFill>
              </a:rPr>
              <a:t>относитесь к людям так, как хотите чтоб они относились к вам!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pic>
        <p:nvPicPr>
          <p:cNvPr id="14338" name="Picture 2" descr="C:\Users\Тома\Pictures\2012-02-29 12.32.4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79712" y="3068960"/>
            <a:ext cx="5328592" cy="36257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848872" cy="620688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Правила эффективного общения: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35696" y="836712"/>
            <a:ext cx="7128792" cy="5472608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Проявляйте искренний интерес к другим людям;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Проявляйте искренний интерес к другим людям;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Вместо того, чтобы осуждать людей, постарайтесь понять, почему они поступают так, а не иначе;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Будьте доброжелательным, приветливым, улыбайтесь; 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Обращайтесь к человеку по имени, отчеству;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Говорите о том, что интересно вашему собеседнику;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Будьте хорошим слушателем, этим побуждая человека рассказывать о себе; 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Проявляйте уважение и терпимость к мнениям другого;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Больше слушайте, чем говорите;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Попытайтесь искренне встать на место другого человека, увидеть вещи с его точки зрения;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Никогда не критикуйте человека при посторонних - это унижает его достоинство; лучше - один на один.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476672"/>
            <a:ext cx="6172200" cy="1080120"/>
          </a:xfrm>
        </p:spPr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FF0000"/>
                </a:solidFill>
              </a:rPr>
              <a:t>Гибкость: </a:t>
            </a:r>
            <a:endParaRPr lang="ru-RU" sz="3600" i="1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23728" y="1916832"/>
            <a:ext cx="6768752" cy="1371600"/>
          </a:xfrm>
        </p:spPr>
        <p:txBody>
          <a:bodyPr>
            <a:noAutofit/>
          </a:bodyPr>
          <a:lstStyle/>
          <a:p>
            <a:r>
              <a:rPr lang="ru-RU" sz="3200" i="1" dirty="0" smtClean="0"/>
              <a:t>умение изменять свое поведение в зависимости от ситуации и реакции собеседника, находить новые способы контакта.</a:t>
            </a:r>
            <a:endParaRPr lang="ru-RU" sz="3200" i="1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Санкт-Петербург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3717032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</a:rPr>
              <a:t>Как научиться общаться лучше</a:t>
            </a:r>
            <a:endParaRPr lang="ru-RU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5486400"/>
            <a:ext cx="6172200" cy="1371600"/>
          </a:xfrm>
        </p:spPr>
        <p:txBody>
          <a:bodyPr>
            <a:normAutofit/>
          </a:bodyPr>
          <a:lstStyle/>
          <a:p>
            <a:pPr algn="r"/>
            <a:r>
              <a:rPr lang="ru-RU" sz="2400" b="0" i="1" dirty="0" smtClean="0"/>
              <a:t>Материал подготовила:</a:t>
            </a:r>
          </a:p>
          <a:p>
            <a:pPr algn="r"/>
            <a:r>
              <a:rPr lang="ru-RU" sz="2400" b="0" i="1" dirty="0" smtClean="0"/>
              <a:t>педагог-психолог Паимцева Т.Г.</a:t>
            </a:r>
            <a:endParaRPr lang="ru-RU" sz="2400" b="0" i="1" dirty="0"/>
          </a:p>
        </p:txBody>
      </p:sp>
      <p:pic>
        <p:nvPicPr>
          <p:cNvPr id="1026" name="Picture 2" descr="C:\Users\Тома\Pictures\2012-02-29 12.32.4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83768" y="188640"/>
            <a:ext cx="5976664" cy="40496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 charset="0"/>
                <a:cs typeface="Times New Roman" pitchFamily="18" charset="0"/>
              </a:rPr>
              <a:t>Санкт-Петербург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 charset="0"/>
                <a:cs typeface="Times New Roman" pitchFamily="18" charset="0"/>
              </a:rPr>
              <a:t>Санкт-Петербург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 charset="0"/>
                <a:cs typeface="Times New Roman" pitchFamily="18" charset="0"/>
              </a:rPr>
              <a:t>Санкт-Петербург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157192"/>
            <a:ext cx="7467600" cy="72008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Спасибо за внимание!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Рисунок 2" descr="Счастье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1619672" y="260648"/>
            <a:ext cx="5976664" cy="45365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634082"/>
          </a:xfrm>
        </p:spPr>
        <p:txBody>
          <a:bodyPr>
            <a:normAutofit/>
          </a:bodyPr>
          <a:lstStyle/>
          <a:p>
            <a:r>
              <a:rPr lang="ru-RU" sz="3200" b="1" i="1" dirty="0" smtClean="0"/>
              <a:t>Правила эффективного общения:</a:t>
            </a:r>
            <a:endParaRPr lang="ru-RU" sz="3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435280" cy="534920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Проявляйте искренний интерес к другим людям. «Человек, который не проявляет интереса к своим собратьям, людям, переживает наибольшие трудности в жизни и причиняет наибольшие несправедливости другим».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5362" name="Picture 2" descr="C:\Users\Тома\Pictures\2012-02-29 12.13.0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64088" y="2852936"/>
            <a:ext cx="3491880" cy="40050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188640"/>
            <a:ext cx="7283152" cy="8599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91264" cy="621330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Попытайтесь понять достоинства другого человека и искренне признать, похвалить эти достоинства. Дайте людям почувствовать их значимость и уникальность.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052" name="Picture 4" descr="C:\Users\Тома\Pictures\2012-02-29 12.11.4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5616" y="1988840"/>
            <a:ext cx="6984776" cy="4680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507288" cy="599728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Вместо того, чтобы осуждать людей, постарайтесь понять, почему они поступают так, а не иначе. Это более эффективно, чем критиковать или осуждать. 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 descr="C:\Users\Тома\Pictures\2012-02-29 12.09.1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16200000">
            <a:off x="2123728" y="2105472"/>
            <a:ext cx="4896544" cy="4608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7467600" cy="2746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9875440" cy="6141296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Будьте доброжелательным, приветливым, улыбайтесь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074" name="Picture 2" descr="C:\Users\Тома\Pictures\2012-02-29 12.13.4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5400000">
            <a:off x="2562200" y="1622376"/>
            <a:ext cx="5747792" cy="43204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7467600" cy="2746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91264" cy="621330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Обращайтесь к человеку по имени, отчеству.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 descr="C:\Users\Тома\Pictures\2012-02-29 12.16.5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5616" y="1124744"/>
            <a:ext cx="7272808" cy="5112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7467600" cy="2746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435280" cy="614129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Говорите о том, что интересно вашему собеседнику.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122" name="Picture 2" descr="C:\Users\Тома\Pictures\2012-02-29 12.18.0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5616" y="1196752"/>
            <a:ext cx="7056784" cy="5110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7467600" cy="2746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363272" cy="6213304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Будьте хорошим слушателем, этим побуждая человека рассказывать о себе.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146" name="Picture 2" descr="C:\Users\Тома\Pictures\2012-02-29 12.19.5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99592" y="1052736"/>
            <a:ext cx="7007424" cy="5544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214</TotalTime>
  <Words>380</Words>
  <Application>Microsoft Office PowerPoint</Application>
  <PresentationFormat>Экран (4:3)</PresentationFormat>
  <Paragraphs>49</Paragraphs>
  <Slides>21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Эркер</vt:lpstr>
      <vt:lpstr>Тема:  «Общение – наш путь к успеху»</vt:lpstr>
      <vt:lpstr>Как научиться общаться лучше</vt:lpstr>
      <vt:lpstr>Правила эффективного общения: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- узнайте, что он сам думает о своем поступке;</vt:lpstr>
      <vt:lpstr>- начните с похвалы;</vt:lpstr>
      <vt:lpstr>- никогда не критикуйте человека при посторонних - это унижает его достоинство; лучше - один на один.</vt:lpstr>
      <vt:lpstr>Соблюдая данные правила эффективность общения повысится и помните,  относитесь к людям так, как хотите чтоб они относились к вам!</vt:lpstr>
      <vt:lpstr>Правила эффективного общения:</vt:lpstr>
      <vt:lpstr>Гибкость: </vt:lpstr>
      <vt:lpstr>Слайд 20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научиться общаться лучше</dc:title>
  <dc:creator>Тома</dc:creator>
  <cp:lastModifiedBy>Dell</cp:lastModifiedBy>
  <cp:revision>26</cp:revision>
  <dcterms:created xsi:type="dcterms:W3CDTF">2012-02-29T07:32:12Z</dcterms:created>
  <dcterms:modified xsi:type="dcterms:W3CDTF">2021-03-09T17:56:16Z</dcterms:modified>
</cp:coreProperties>
</file>