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79512" y="6359262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Suldina.Elmira</a:t>
            </a:r>
            <a:endParaRPr lang="ru-RU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91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recommend.ru/content/predstavlyayu-vashemu-vnimaniyu-moyu-preeeelest-belye-ostrye-i-takie-zhelannye-ledovye-konki-&#1082;&#1086;&#1085;&#1100;&#1082;&#1080;" TargetMode="External"/><Relationship Id="rId3" Type="http://schemas.openxmlformats.org/officeDocument/2006/relationships/hyperlink" Target="http://krasivie-kartinki.ru/kartinki-ded-moroz.html" TargetMode="External"/><Relationship Id="rId7" Type="http://schemas.openxmlformats.org/officeDocument/2006/relationships/hyperlink" Target="http://funny-new-year.ru/uchimsya-pravilno-risovat-sani-deda-moroza.html-&#1089;&#1072;&#1085;&#1080;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bali.ru/?p=11963-" TargetMode="External"/><Relationship Id="rId5" Type="http://schemas.openxmlformats.org/officeDocument/2006/relationships/hyperlink" Target="http://www.stranamam.ru/post/10563999/-&#1093;&#1083;&#1086;&#1087;&#1091;&#1096;&#1082;&#1072;" TargetMode="External"/><Relationship Id="rId10" Type="http://schemas.openxmlformats.org/officeDocument/2006/relationships/hyperlink" Target="http://dic.academic.ru/dic.nsf/ruwiki/33970-" TargetMode="External"/><Relationship Id="rId4" Type="http://schemas.openxmlformats.org/officeDocument/2006/relationships/hyperlink" Target="http://womanwiki.ru/w/%D0%A1%D0%BD%D0%B5%D0%B3%D1%83%D1%80%D0%BE%D1%87%D0%BA%D0%B0-" TargetMode="External"/><Relationship Id="rId9" Type="http://schemas.openxmlformats.org/officeDocument/2006/relationships/hyperlink" Target="http://www.potama.ru/shop.php?cid=212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Зимние загадки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93610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Bookman Old Style" pitchFamily="18" charset="0"/>
              </a:rPr>
              <a:t>Викторина для 1 класса</a:t>
            </a:r>
            <a:endParaRPr lang="ru-RU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126" y="4866283"/>
            <a:ext cx="4706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Автор: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Сульдина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Эльмира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Амуровна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Педагог дополнительного образования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МОУ ДО ЦТ п. Светлый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МО «Мирнинский район» РС (Я)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734" y="291624"/>
            <a:ext cx="3094141" cy="191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65495" y="4046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Работа выполнена в рамках творческой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мастерской «Планета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PowerPoint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на сайте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http://school15svetliy.ru/moodle/mod/forum/post.php?forum=6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3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Очень грустная картина –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Новый Год без…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49126" y="2780928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Буратино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83568" y="3720854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Серпантина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83568" y="1872510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Мандарина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72" y="2196546"/>
            <a:ext cx="2109803" cy="3048616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9236 C 0.10816 0.08958 0.09271 0.08888 0.07535 0.0905 C 0.0625 0.09375 0.04983 0.09583 0.03681 0.09814 C 0.00712 0.11088 -0.02534 0.11041 -0.05607 0.11342 C -0.07882 0.12083 -0.10278 0.12291 -0.12604 0.12476 C -0.13802 0.12986 -0.11892 0.12199 -0.14323 0.1287 C -0.14618 0.12939 -0.15173 0.1324 -0.15173 0.13263 C -0.15764 0.14074 -0.16267 0.1493 -0.16892 0.15717 C -0.17205 0.17453 -0.17031 0.17777 -0.15885 0.18379 C -0.14878 0.1831 -0.13871 0.1831 -0.12882 0.18194 C -0.11545 0.18032 -0.10225 0.17453 -0.08889 0.17245 C -0.07621 0.16713 -0.06215 0.16666 -0.04896 0.16481 C -0.03472 0.15879 -0.05087 0.16504 -0.01597 0.16111 C -0.01024 0.16041 -0.00468 0.1581 0.00104 0.15717 C 0.03108 0.15787 0.06111 0.15671 0.09115 0.15902 C 0.09549 0.15925 0.10712 0.16713 0.1125 0.16851 C 0.12466 0.17685 0.11094 0.16851 0.12691 0.1743 C 0.13716 0.178 0.1467 0.18518 0.15677 0.18958 C 0.16042 0.19421 0.16233 0.19652 0.16389 0.203 C 0.16337 0.20925 0.16407 0.21597 0.1625 0.22199 C 0.16111 0.22754 0.14844 0.22893 0.14549 0.22963 C 0.13299 0.23773 0.12813 0.23611 0.11111 0.23912 C 0.08854 0.24305 0.06684 0.24861 0.04393 0.25046 C 0.03021 0.25995 0.01493 0.25717 -0.00034 0.2581 C -0.02916 0.27152 -0.05764 0.25833 -0.08611 0.25439 C -0.10191 0.24838 -0.12135 0.24791 -0.1375 0.24675 C -0.14982 0.24768 -0.16267 0.24606 -0.17465 0.25046 C -0.17587 0.25092 -0.17621 0.25347 -0.17743 0.25439 C -0.18159 0.25787 -0.18611 0.25995 -0.19028 0.26388 C -0.19479 0.27268 -0.19218 0.26643 -0.19462 0.27708 C -0.19548 0.28101 -0.19739 0.28865 -0.19739 0.28888 C -0.19635 0.29305 -0.1967 0.29838 -0.19462 0.30185 C -0.19357 0.30347 -0.19166 0.303 -0.19028 0.30393 C -0.18125 0.31018 -0.17222 0.30995 -0.1618 0.31157 C -0.08073 0.33773 0.00486 0.31643 0.0882 0.31713 C 0.10104 0.32152 0.11198 0.32338 0.12535 0.32476 C 0.13559 0.33402 0.12413 0.325 0.14688 0.33055 C 0.15035 0.33148 0.15347 0.33472 0.15677 0.33634 C 0.15972 0.34004 0.16389 0.34189 0.16684 0.34583 C 0.16997 0.35 0.1691 0.35439 0.17118 0.35902 C 0.17188 0.36041 0.17604 0.3655 0.17691 0.36666 C 0.17778 0.37291 0.18056 0.38611 0.17691 0.39143 C 0.17379 0.39583 0.16389 0.39722 0.16389 0.39745 C 0.14722 0.41203 0.11893 0.40949 0.10104 0.41041 C 0.08212 0.4199 -0.0033 0.40925 -0.03455 0.39907 C -0.06927 0.39976 -0.10416 0.39976 -0.13889 0.40092 C -0.14462 0.40115 -0.15659 0.40763 -0.16319 0.40856 C -0.16562 0.40995 -0.16788 0.41134 -0.17031 0.4125 C -0.17309 0.41388 -0.17882 0.4162 -0.17882 0.41643 C -0.18889 0.42963 -0.17187 0.40787 -0.1875 0.42384 C -0.1901 0.42662 -0.19166 0.43125 -0.19462 0.43333 C -0.20278 0.43888 -0.20955 0.44768 -0.21458 0.4581 C -0.22014 0.48865 -0.19236 0.49027 -0.17465 0.4905 C -0.07708 0.49236 0.02066 0.49305 0.11823 0.49444 C 0.1474 0.49606 0.15486 0.49583 0.1783 0.50578 C 0.18004 0.51041 0.18247 0.51435 0.18403 0.51898 C 0.18525 0.52268 0.18681 0.53055 0.18681 0.53078 C 0.18212 0.54675 0.17622 0.54537 0.16389 0.54768 C 0.15313 0.55717 0.13282 0.55625 0.12118 0.55717 C 0.06216 0.55601 0.00417 0.55463 -0.05451 0.54768 C -0.08194 0.53703 -0.08194 0.54236 -0.12465 0.54375 C -0.13298 0.54606 -0.1408 0.55115 -0.14896 0.55347 C -0.15746 0.55601 -0.16614 0.55717 -0.17465 0.55902 C -0.17795 0.55972 -0.18455 0.56111 -0.18455 0.56134 C -0.19184 0.56597 -0.19809 0.57175 -0.20607 0.5743 C -0.21041 0.58032 -0.21215 0.57824 -0.21597 0.58564 C -0.21545 0.5905 -0.21684 0.60138 -0.2118 0.60486 C -0.19271 0.61782 -0.14375 0.62407 -0.12465 0.62569 C -0.10659 0.62708 -0.07031 0.62963 -0.07031 0.62986 C -0.01753 0.64328 0.08507 0.63333 0.14115 0.63333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Разноцветный снег летит,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Значит это…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3903387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Игрушка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83568" y="2875978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Конфетти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83568" y="1872510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Хлопушка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75978"/>
            <a:ext cx="3464702" cy="2774898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8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9236 C 0.10816 0.08958 0.09271 0.08888 0.07535 0.0905 C 0.0625 0.09375 0.04983 0.09583 0.03681 0.09814 C 0.00712 0.11088 -0.02534 0.11041 -0.05607 0.11342 C -0.07882 0.12083 -0.10278 0.12291 -0.12604 0.12476 C -0.13802 0.12986 -0.11892 0.12199 -0.14323 0.1287 C -0.14618 0.12939 -0.15173 0.1324 -0.15173 0.13263 C -0.15764 0.14074 -0.16267 0.1493 -0.16892 0.15717 C -0.17205 0.17453 -0.17031 0.17777 -0.15885 0.18379 C -0.14878 0.1831 -0.13871 0.1831 -0.12882 0.18194 C -0.11545 0.18032 -0.10225 0.17453 -0.08889 0.17245 C -0.07621 0.16713 -0.06215 0.16666 -0.04896 0.16481 C -0.03472 0.15879 -0.05087 0.16504 -0.01597 0.16111 C -0.01024 0.16041 -0.00468 0.1581 0.00104 0.15717 C 0.03108 0.15787 0.06111 0.15671 0.09115 0.15902 C 0.09549 0.15925 0.10712 0.16713 0.1125 0.16851 C 0.12466 0.17685 0.11094 0.16851 0.12691 0.1743 C 0.13716 0.178 0.1467 0.18518 0.15677 0.18958 C 0.16042 0.19421 0.16233 0.19652 0.16389 0.203 C 0.16337 0.20925 0.16407 0.21597 0.1625 0.22199 C 0.16111 0.22754 0.14844 0.22893 0.14549 0.22963 C 0.13299 0.23773 0.12813 0.23611 0.11111 0.23912 C 0.08854 0.24305 0.06684 0.24861 0.04393 0.25046 C 0.03021 0.25995 0.01493 0.25717 -0.00034 0.2581 C -0.02916 0.27152 -0.05764 0.25833 -0.08611 0.25439 C -0.10191 0.24838 -0.12135 0.24791 -0.1375 0.24675 C -0.14982 0.24768 -0.16267 0.24606 -0.17465 0.25046 C -0.17587 0.25092 -0.17621 0.25347 -0.17743 0.25439 C -0.18159 0.25787 -0.18611 0.25995 -0.19028 0.26388 C -0.19479 0.27268 -0.19218 0.26643 -0.19462 0.27708 C -0.19548 0.28101 -0.19739 0.28865 -0.19739 0.28888 C -0.19635 0.29305 -0.1967 0.29838 -0.19462 0.30185 C -0.19357 0.30347 -0.19166 0.303 -0.19028 0.30393 C -0.18125 0.31018 -0.17222 0.30995 -0.1618 0.31157 C -0.08073 0.33773 0.00486 0.31643 0.0882 0.31713 C 0.10104 0.32152 0.11198 0.32338 0.12535 0.32476 C 0.13559 0.33402 0.12413 0.325 0.14688 0.33055 C 0.15035 0.33148 0.15347 0.33472 0.15677 0.33634 C 0.15972 0.34004 0.16389 0.34189 0.16684 0.34583 C 0.16997 0.35 0.1691 0.35439 0.17118 0.35902 C 0.17188 0.36041 0.17604 0.3655 0.17691 0.36666 C 0.17778 0.37291 0.18056 0.38611 0.17691 0.39143 C 0.17379 0.39583 0.16389 0.39722 0.16389 0.39745 C 0.14722 0.41203 0.11893 0.40949 0.10104 0.41041 C 0.08212 0.4199 -0.0033 0.40925 -0.03455 0.39907 C -0.06927 0.39976 -0.10416 0.39976 -0.13889 0.40092 C -0.14462 0.40115 -0.15659 0.40763 -0.16319 0.40856 C -0.16562 0.40995 -0.16788 0.41134 -0.17031 0.4125 C -0.17309 0.41388 -0.17882 0.4162 -0.17882 0.41643 C -0.18889 0.42963 -0.17187 0.40787 -0.1875 0.42384 C -0.1901 0.42662 -0.19166 0.43125 -0.19462 0.43333 C -0.20278 0.43888 -0.20955 0.44768 -0.21458 0.4581 C -0.22014 0.48865 -0.19236 0.49027 -0.17465 0.4905 C -0.07708 0.49236 0.02066 0.49305 0.11823 0.49444 C 0.1474 0.49606 0.15486 0.49583 0.1783 0.50578 C 0.18004 0.51041 0.18247 0.51435 0.18403 0.51898 C 0.18525 0.52268 0.18681 0.53055 0.18681 0.53078 C 0.18212 0.54675 0.17622 0.54537 0.16389 0.54768 C 0.15313 0.55717 0.13282 0.55625 0.12118 0.55717 C 0.06216 0.55601 0.00417 0.55463 -0.05451 0.54768 C -0.08194 0.53703 -0.08194 0.54236 -0.12465 0.54375 C -0.13298 0.54606 -0.1408 0.55115 -0.14896 0.55347 C -0.15746 0.55601 -0.16614 0.55717 -0.17465 0.55902 C -0.17795 0.55972 -0.18455 0.56111 -0.18455 0.56134 C -0.19184 0.56597 -0.19809 0.57175 -0.20607 0.5743 C -0.21041 0.58032 -0.21215 0.57824 -0.21597 0.58564 C -0.21545 0.5905 -0.21684 0.60138 -0.2118 0.60486 C -0.19271 0.61782 -0.14375 0.62407 -0.12465 0.62569 C -0.10659 0.62708 -0.07031 0.62963 -0.07031 0.62986 C -0.01753 0.64328 0.08507 0.63333 0.14115 0.63333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Помогают дети маме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Елку украшать…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4040057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Игрушками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83568" y="1987342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Шарами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97807" y="3068960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Мандаринами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15326"/>
            <a:ext cx="3311860" cy="2570698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4 0.11342 C 0.10035 0.11064 0.0849 0.10995 0.06754 0.11157 C 0.05469 0.11481 0.04202 0.11689 0.029 0.11921 C -0.00069 0.13194 -0.03316 0.13148 -0.06389 0.13449 C -0.08663 0.14189 -0.11059 0.14398 -0.13385 0.14583 C -0.14583 0.15092 -0.12673 0.14305 -0.15104 0.14976 C -0.15399 0.15046 -0.15955 0.15347 -0.15955 0.1537 C -0.16545 0.1618 -0.17048 0.17037 -0.17673 0.17824 C -0.17986 0.1956 -0.17812 0.19884 -0.16666 0.20486 C -0.15659 0.20416 -0.14653 0.20416 -0.13663 0.203 C -0.12326 0.20138 -0.11007 0.1956 -0.0967 0.19351 C -0.08403 0.18819 -0.06996 0.18773 -0.05677 0.18588 C -0.04253 0.17986 -0.05868 0.18611 -0.02378 0.18217 C -0.01805 0.18148 -0.0125 0.17916 -0.00677 0.17824 C 0.02327 0.17893 0.0533 0.17777 0.08334 0.18009 C 0.08768 0.18032 0.09931 0.18819 0.10469 0.18958 C 0.11684 0.19791 0.10313 0.18958 0.1191 0.19537 C 0.12934 0.19907 0.13889 0.20625 0.14896 0.21064 C 0.15261 0.21527 0.15452 0.21759 0.15608 0.22407 C 0.15556 0.23032 0.15625 0.23703 0.15469 0.24305 C 0.1533 0.24861 0.14063 0.25 0.13768 0.25069 C 0.12518 0.25879 0.12032 0.25717 0.1033 0.26018 C 0.08073 0.26412 0.05903 0.26967 0.03611 0.27152 C 0.0224 0.28101 0.00712 0.27824 -0.00816 0.27916 C -0.03698 0.29259 -0.06545 0.27939 -0.09392 0.27546 C -0.10972 0.26944 -0.12916 0.26898 -0.14531 0.26782 C -0.15764 0.26875 -0.17048 0.26713 -0.18246 0.27152 C -0.18368 0.27199 -0.18403 0.27453 -0.18524 0.27546 C -0.18941 0.27893 -0.19392 0.28101 -0.19809 0.28495 C -0.2026 0.29375 -0.2 0.2875 -0.20243 0.29814 C -0.2033 0.30208 -0.20521 0.30972 -0.20521 0.30995 C -0.20416 0.31412 -0.20451 0.31944 -0.20243 0.32291 C -0.20139 0.32453 -0.19948 0.32407 -0.19809 0.325 C -0.18906 0.33125 -0.18003 0.33101 -0.16962 0.33263 C -0.08854 0.35879 -0.00295 0.3375 0.08038 0.33819 C 0.09323 0.34259 0.10417 0.34444 0.11754 0.34583 C 0.12778 0.35509 0.11632 0.34606 0.13907 0.35162 C 0.14254 0.35254 0.14566 0.35578 0.14896 0.3574 C 0.15191 0.36111 0.15608 0.36296 0.15903 0.36689 C 0.16216 0.37106 0.16129 0.37546 0.16337 0.38009 C 0.16407 0.38148 0.16823 0.38657 0.1691 0.38773 C 0.16997 0.39398 0.17275 0.40717 0.1691 0.4125 C 0.16597 0.41689 0.15608 0.41828 0.15608 0.41851 C 0.13941 0.4331 0.11111 0.43055 0.09323 0.43148 C 0.07431 0.44097 -0.01111 0.43032 -0.04236 0.42013 C -0.07708 0.42083 -0.11198 0.42083 -0.1467 0.42199 C -0.15243 0.42222 -0.16441 0.4287 -0.171 0.42963 C -0.17343 0.43101 -0.17569 0.4324 -0.17812 0.43356 C -0.1809 0.43495 -0.18663 0.43726 -0.18663 0.4375 C -0.1967 0.45069 -0.17968 0.42893 -0.19531 0.4449 C -0.19791 0.44768 -0.19948 0.45231 -0.20243 0.45439 C -0.21059 0.45995 -0.21736 0.46875 -0.22239 0.47916 C -0.22795 0.50972 -0.20017 0.51134 -0.18246 0.51157 C -0.08489 0.51342 0.01285 0.51412 0.11042 0.5155 C 0.13959 0.51713 0.14705 0.51689 0.17049 0.52685 C 0.17222 0.53148 0.17466 0.53541 0.17622 0.54004 C 0.17743 0.54375 0.179 0.55162 0.179 0.55185 C 0.17431 0.56782 0.16841 0.56643 0.15608 0.56875 C 0.14532 0.57824 0.125 0.57731 0.11337 0.57824 C 0.05434 0.57708 -0.00364 0.57569 -0.06232 0.56875 C -0.08975 0.5581 -0.08975 0.56342 -0.13246 0.56481 C -0.1408 0.56713 -0.14861 0.57222 -0.15677 0.57453 C -0.16528 0.57708 -0.17396 0.57824 -0.18246 0.58009 C -0.18576 0.58078 -0.19236 0.58217 -0.19236 0.5824 C -0.19965 0.58703 -0.2059 0.59282 -0.21389 0.59537 C -0.21823 0.60138 -0.21996 0.5993 -0.22378 0.60671 C -0.22326 0.61157 -0.22465 0.62245 -0.21962 0.62592 C -0.20052 0.63888 -0.15156 0.64513 -0.13246 0.64675 C -0.11441 0.64814 -0.07812 0.65069 -0.07812 0.65092 C -0.02534 0.66435 0.07726 0.65439 0.13334 0.65439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Покрывало белое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Не из ниток сделано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В чистом полюшке легло,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Чтоб траве спалось тепло.</a:t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4134095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Иней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51602" y="3176972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Снег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83568" y="2132856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Град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61" y="2571990"/>
            <a:ext cx="2838449" cy="2125596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7152 C 0.08455 0.06875 0.0691 0.06805 0.05174 0.06967 C 0.03889 0.07291 0.02622 0.075 0.0132 0.07731 C -0.01649 0.09004 -0.04896 0.08958 -0.07968 0.09259 C -0.10243 0.1 -0.12639 0.10208 -0.14965 0.10393 C -0.16163 0.10902 -0.14253 0.10115 -0.16684 0.10787 C -0.16979 0.10856 -0.17534 0.11157 -0.17534 0.1118 C -0.18125 0.1199 -0.18628 0.12847 -0.19253 0.13634 C -0.19566 0.1537 -0.19392 0.15694 -0.18246 0.16296 C -0.17239 0.16226 -0.16232 0.16226 -0.15243 0.16111 C -0.13906 0.15949 -0.12587 0.1537 -0.1125 0.15162 C -0.09982 0.14629 -0.08576 0.14583 -0.07257 0.14398 C -0.05833 0.13796 -0.07448 0.14421 -0.03958 0.14027 C -0.03385 0.13958 -0.0283 0.13726 -0.02257 0.13634 C 0.00747 0.13703 0.0375 0.13588 0.06754 0.13819 C 0.07188 0.13842 0.08351 0.14629 0.08889 0.14768 C 0.10104 0.15601 0.08733 0.14768 0.1033 0.15347 C 0.11354 0.15717 0.12309 0.16435 0.13316 0.16875 C 0.13681 0.17338 0.13872 0.17569 0.14028 0.18217 C 0.13976 0.18842 0.14045 0.19513 0.13889 0.20115 C 0.1375 0.20671 0.12483 0.2081 0.12188 0.20879 C 0.10938 0.21689 0.10452 0.21527 0.0875 0.21828 C 0.06493 0.22222 0.04323 0.22777 0.02032 0.22963 C 0.0066 0.23912 -0.00868 0.23634 -0.02396 0.23726 C -0.05278 0.25069 -0.08125 0.2375 -0.10972 0.23356 C -0.12552 0.22754 -0.14496 0.22708 -0.16111 0.22592 C -0.17343 0.22685 -0.18628 0.22523 -0.19826 0.22963 C -0.19948 0.23009 -0.19982 0.23263 -0.20104 0.23356 C -0.20521 0.23703 -0.20972 0.23912 -0.21389 0.24305 C -0.2184 0.25185 -0.2158 0.2456 -0.21823 0.25625 C -0.21909 0.26018 -0.221 0.26782 -0.221 0.26805 C -0.21996 0.27222 -0.22031 0.27754 -0.21823 0.28101 C -0.21718 0.28263 -0.21528 0.28217 -0.21389 0.2831 C -0.20486 0.28935 -0.19583 0.28912 -0.18541 0.29074 C -0.10434 0.31689 -0.01875 0.2956 0.06459 0.29629 C 0.07743 0.30069 0.08837 0.30254 0.10174 0.30393 C 0.11198 0.31319 0.10052 0.30416 0.12327 0.30972 C 0.12674 0.31064 0.12986 0.31388 0.13316 0.3155 C 0.13611 0.31921 0.14028 0.32106 0.14323 0.325 C 0.14636 0.32916 0.14549 0.33356 0.14757 0.33819 C 0.14827 0.33958 0.15243 0.34467 0.1533 0.34583 C 0.15417 0.35208 0.15695 0.36527 0.1533 0.3706 C 0.15018 0.375 0.14028 0.37638 0.14028 0.37662 C 0.12361 0.3912 0.09532 0.38865 0.07743 0.38958 C 0.05851 0.39907 -0.02691 0.38842 -0.05816 0.37824 C -0.09288 0.37893 -0.12778 0.37893 -0.1625 0.38009 C -0.16823 0.38032 -0.18021 0.3868 -0.1868 0.38773 C -0.18923 0.38912 -0.19149 0.3905 -0.19392 0.39166 C -0.1967 0.39305 -0.20243 0.39537 -0.20243 0.3956 C -0.2125 0.40879 -0.19548 0.38703 -0.21111 0.403 C -0.21371 0.40578 -0.21528 0.41041 -0.21823 0.4125 C -0.22639 0.41805 -0.23316 0.42685 -0.23819 0.43726 C -0.24375 0.46782 -0.21597 0.46944 -0.19826 0.46967 C -0.10069 0.47152 -0.00295 0.47222 0.09462 0.47361 C 0.12379 0.47523 0.13125 0.475 0.15469 0.48495 C 0.15643 0.48958 0.15886 0.49351 0.16042 0.49814 C 0.16163 0.50185 0.1632 0.50972 0.1632 0.50995 C 0.15851 0.52592 0.15261 0.52453 0.14028 0.52685 C 0.12952 0.53634 0.1092 0.53541 0.09757 0.53634 C 0.03854 0.53518 -0.01944 0.53379 -0.07812 0.52685 C -0.10555 0.5162 -0.10555 0.52152 -0.14826 0.52291 C -0.15659 0.52523 -0.16441 0.53032 -0.17257 0.53263 C -0.18107 0.53518 -0.18975 0.53634 -0.19826 0.53819 C -0.20156 0.53888 -0.20816 0.54027 -0.20816 0.5405 C -0.21545 0.54513 -0.2217 0.55092 -0.22968 0.55347 C -0.23403 0.55949 -0.23576 0.5574 -0.23958 0.56481 C -0.23906 0.56967 -0.24045 0.58055 -0.23541 0.58402 C -0.21632 0.59699 -0.16736 0.60324 -0.14826 0.60486 C -0.13021 0.60625 -0.09392 0.60879 -0.09392 0.60902 C -0.04114 0.62245 0.06146 0.6125 0.11754 0.6125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Лепят дети из снежка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Во дворе…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2924944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Крепость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01904" y="3937079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Снеговика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68558" y="1975215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Снежки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7" y="2311377"/>
            <a:ext cx="3066039" cy="3251405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7152 C 0.08455 0.06875 0.0691 0.06805 0.05174 0.06967 C 0.03889 0.07291 0.02622 0.075 0.0132 0.07731 C -0.01649 0.09004 -0.04896 0.08958 -0.07968 0.09259 C -0.10243 0.1 -0.12639 0.10208 -0.14965 0.10393 C -0.16163 0.10902 -0.14253 0.10115 -0.16684 0.10787 C -0.16979 0.10856 -0.17534 0.11157 -0.17534 0.1118 C -0.18125 0.1199 -0.18628 0.12847 -0.19253 0.13634 C -0.19566 0.1537 -0.19392 0.15694 -0.18246 0.16296 C -0.17239 0.16226 -0.16232 0.16226 -0.15243 0.16111 C -0.13906 0.15949 -0.12587 0.1537 -0.1125 0.15162 C -0.09982 0.14629 -0.08576 0.14583 -0.07257 0.14398 C -0.05833 0.13796 -0.07448 0.14421 -0.03958 0.14027 C -0.03385 0.13958 -0.0283 0.13726 -0.02257 0.13634 C 0.00747 0.13703 0.0375 0.13588 0.06754 0.13819 C 0.07188 0.13842 0.08351 0.14629 0.08889 0.14768 C 0.10104 0.15601 0.08733 0.14768 0.1033 0.15347 C 0.11354 0.15717 0.12309 0.16435 0.13316 0.16875 C 0.13681 0.17338 0.13872 0.17569 0.14028 0.18217 C 0.13976 0.18842 0.14045 0.19513 0.13889 0.20115 C 0.1375 0.20671 0.12483 0.2081 0.12188 0.20879 C 0.10938 0.21689 0.10452 0.21527 0.0875 0.21828 C 0.06493 0.22222 0.04323 0.22777 0.02032 0.22963 C 0.0066 0.23912 -0.00868 0.23634 -0.02396 0.23726 C -0.05278 0.25069 -0.08125 0.2375 -0.10972 0.23356 C -0.12552 0.22754 -0.14496 0.22708 -0.16111 0.22592 C -0.17343 0.22685 -0.18628 0.22523 -0.19826 0.22963 C -0.19948 0.23009 -0.19982 0.23263 -0.20104 0.23356 C -0.20521 0.23703 -0.20972 0.23912 -0.21389 0.24305 C -0.2184 0.25185 -0.2158 0.2456 -0.21823 0.25625 C -0.21909 0.26018 -0.221 0.26782 -0.221 0.26805 C -0.21996 0.27222 -0.22031 0.27754 -0.21823 0.28101 C -0.21718 0.28263 -0.21528 0.28217 -0.21389 0.2831 C -0.20486 0.28935 -0.19583 0.28912 -0.18541 0.29074 C -0.10434 0.31689 -0.01875 0.2956 0.06459 0.29629 C 0.07743 0.30069 0.08837 0.30254 0.10174 0.30393 C 0.11198 0.31319 0.10052 0.30416 0.12327 0.30972 C 0.12674 0.31064 0.12986 0.31388 0.13316 0.3155 C 0.13611 0.31921 0.14028 0.32106 0.14323 0.325 C 0.14636 0.32916 0.14549 0.33356 0.14757 0.33819 C 0.14827 0.33958 0.15243 0.34467 0.1533 0.34583 C 0.15417 0.35208 0.15695 0.36527 0.1533 0.3706 C 0.15018 0.375 0.14028 0.37638 0.14028 0.37662 C 0.12361 0.3912 0.09532 0.38865 0.07743 0.38958 C 0.05851 0.39907 -0.02691 0.38842 -0.05816 0.37824 C -0.09288 0.37893 -0.12778 0.37893 -0.1625 0.38009 C -0.16823 0.38032 -0.18021 0.3868 -0.1868 0.38773 C -0.18923 0.38912 -0.19149 0.3905 -0.19392 0.39166 C -0.1967 0.39305 -0.20243 0.39537 -0.20243 0.3956 C -0.2125 0.40879 -0.19548 0.38703 -0.21111 0.403 C -0.21371 0.40578 -0.21528 0.41041 -0.21823 0.4125 C -0.22639 0.41805 -0.23316 0.42685 -0.23819 0.43726 C -0.24375 0.46782 -0.21597 0.46944 -0.19826 0.46967 C -0.10069 0.47152 -0.00295 0.47222 0.09462 0.47361 C 0.12379 0.47523 0.13125 0.475 0.15469 0.48495 C 0.15643 0.48958 0.15886 0.49351 0.16042 0.49814 C 0.16163 0.50185 0.1632 0.50972 0.1632 0.50995 C 0.15851 0.52592 0.15261 0.52453 0.14028 0.52685 C 0.12952 0.53634 0.1092 0.53541 0.09757 0.53634 C 0.03854 0.53518 -0.01944 0.53379 -0.07812 0.52685 C -0.10555 0.5162 -0.10555 0.52152 -0.14826 0.52291 C -0.15659 0.52523 -0.16441 0.53032 -0.17257 0.53263 C -0.18107 0.53518 -0.18975 0.53634 -0.19826 0.53819 C -0.20156 0.53888 -0.20816 0.54027 -0.20816 0.5405 C -0.21545 0.54513 -0.2217 0.55092 -0.22968 0.55347 C -0.23403 0.55949 -0.23576 0.5574 -0.23958 0.56481 C -0.23906 0.56967 -0.24045 0.58055 -0.23541 0.58402 C -0.21632 0.59699 -0.16736 0.60324 -0.14826 0.60486 C -0.13021 0.60625 -0.09392 0.60879 -0.09392 0.60902 C -0.04114 0.62245 0.06146 0.6125 0.11754 0.6125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Вверх за мной они ползут, 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Вниз меня они везут. </a:t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3933056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Коньки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14115" y="2986716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Санки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68558" y="1975215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Лыжи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7" y="2299252"/>
            <a:ext cx="3963059" cy="2671072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7152 C 0.08455 0.06875 0.0691 0.06805 0.05174 0.06967 C 0.03889 0.07291 0.02622 0.075 0.0132 0.07731 C -0.01649 0.09004 -0.04896 0.08958 -0.07968 0.09259 C -0.10243 0.1 -0.12639 0.10208 -0.14965 0.10393 C -0.16163 0.10902 -0.14253 0.10115 -0.16684 0.10787 C -0.16979 0.10856 -0.17534 0.11157 -0.17534 0.1118 C -0.18125 0.1199 -0.18628 0.12847 -0.19253 0.13634 C -0.19566 0.1537 -0.19392 0.15694 -0.18246 0.16296 C -0.17239 0.16226 -0.16232 0.16226 -0.15243 0.16111 C -0.13906 0.15949 -0.12587 0.1537 -0.1125 0.15162 C -0.09982 0.14629 -0.08576 0.14583 -0.07257 0.14398 C -0.05833 0.13796 -0.07448 0.14421 -0.03958 0.14027 C -0.03385 0.13958 -0.0283 0.13726 -0.02257 0.13634 C 0.00747 0.13703 0.0375 0.13588 0.06754 0.13819 C 0.07188 0.13842 0.08351 0.14629 0.08889 0.14768 C 0.10104 0.15601 0.08733 0.14768 0.1033 0.15347 C 0.11354 0.15717 0.12309 0.16435 0.13316 0.16875 C 0.13681 0.17338 0.13872 0.17569 0.14028 0.18217 C 0.13976 0.18842 0.14045 0.19513 0.13889 0.20115 C 0.1375 0.20671 0.12483 0.2081 0.12188 0.20879 C 0.10938 0.21689 0.10452 0.21527 0.0875 0.21828 C 0.06493 0.22222 0.04323 0.22777 0.02032 0.22963 C 0.0066 0.23912 -0.00868 0.23634 -0.02396 0.23726 C -0.05278 0.25069 -0.08125 0.2375 -0.10972 0.23356 C -0.12552 0.22754 -0.14496 0.22708 -0.16111 0.22592 C -0.17343 0.22685 -0.18628 0.22523 -0.19826 0.22963 C -0.19948 0.23009 -0.19982 0.23263 -0.20104 0.23356 C -0.20521 0.23703 -0.20972 0.23912 -0.21389 0.24305 C -0.2184 0.25185 -0.2158 0.2456 -0.21823 0.25625 C -0.21909 0.26018 -0.221 0.26782 -0.221 0.26805 C -0.21996 0.27222 -0.22031 0.27754 -0.21823 0.28101 C -0.21718 0.28263 -0.21528 0.28217 -0.21389 0.2831 C -0.20486 0.28935 -0.19583 0.28912 -0.18541 0.29074 C -0.10434 0.31689 -0.01875 0.2956 0.06459 0.29629 C 0.07743 0.30069 0.08837 0.30254 0.10174 0.30393 C 0.11198 0.31319 0.10052 0.30416 0.12327 0.30972 C 0.12674 0.31064 0.12986 0.31388 0.13316 0.3155 C 0.13611 0.31921 0.14028 0.32106 0.14323 0.325 C 0.14636 0.32916 0.14549 0.33356 0.14757 0.33819 C 0.14827 0.33958 0.15243 0.34467 0.1533 0.34583 C 0.15417 0.35208 0.15695 0.36527 0.1533 0.3706 C 0.15018 0.375 0.14028 0.37638 0.14028 0.37662 C 0.12361 0.3912 0.09532 0.38865 0.07743 0.38958 C 0.05851 0.39907 -0.02691 0.38842 -0.05816 0.37824 C -0.09288 0.37893 -0.12778 0.37893 -0.1625 0.38009 C -0.16823 0.38032 -0.18021 0.3868 -0.1868 0.38773 C -0.18923 0.38912 -0.19149 0.3905 -0.19392 0.39166 C -0.1967 0.39305 -0.20243 0.39537 -0.20243 0.3956 C -0.2125 0.40879 -0.19548 0.38703 -0.21111 0.403 C -0.21371 0.40578 -0.21528 0.41041 -0.21823 0.4125 C -0.22639 0.41805 -0.23316 0.42685 -0.23819 0.43726 C -0.24375 0.46782 -0.21597 0.46944 -0.19826 0.46967 C -0.10069 0.47152 -0.00295 0.47222 0.09462 0.47361 C 0.12379 0.47523 0.13125 0.475 0.15469 0.48495 C 0.15643 0.48958 0.15886 0.49351 0.16042 0.49814 C 0.16163 0.50185 0.1632 0.50972 0.1632 0.50995 C 0.15851 0.52592 0.15261 0.52453 0.14028 0.52685 C 0.12952 0.53634 0.1092 0.53541 0.09757 0.53634 C 0.03854 0.53518 -0.01944 0.53379 -0.07812 0.52685 C -0.10555 0.5162 -0.10555 0.52152 -0.14826 0.52291 C -0.15659 0.52523 -0.16441 0.53032 -0.17257 0.53263 C -0.18107 0.53518 -0.18975 0.53634 -0.19826 0.53819 C -0.20156 0.53888 -0.20816 0.54027 -0.20816 0.5405 C -0.21545 0.54513 -0.2217 0.55092 -0.22968 0.55347 C -0.23403 0.55949 -0.23576 0.5574 -0.23958 0.56481 C -0.23906 0.56967 -0.24045 0.58055 -0.23541 0.58402 C -0.21632 0.59699 -0.16736 0.60324 -0.14826 0.60486 C -0.13021 0.60625 -0.09392 0.60879 -0.09392 0.60902 C -0.04114 0.62245 0.06146 0.6125 0.11754 0.6125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По речке наперегонки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Зимою бегают... </a:t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3933056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Санки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04825" y="1997507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Коньки</a:t>
            </a: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75454" y="2852936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Лыжи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20" y="2299252"/>
            <a:ext cx="3298932" cy="2671072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7152 C 0.08455 0.06875 0.0691 0.06805 0.05174 0.06967 C 0.03889 0.07291 0.02622 0.075 0.0132 0.07731 C -0.01649 0.09004 -0.04896 0.08958 -0.07968 0.09259 C -0.10243 0.1 -0.12639 0.10208 -0.14965 0.10393 C -0.16163 0.10902 -0.14253 0.10115 -0.16684 0.10787 C -0.16979 0.10856 -0.17534 0.11157 -0.17534 0.1118 C -0.18125 0.1199 -0.18628 0.12847 -0.19253 0.13634 C -0.19566 0.1537 -0.19392 0.15694 -0.18246 0.16296 C -0.17239 0.16226 -0.16232 0.16226 -0.15243 0.16111 C -0.13906 0.15949 -0.12587 0.1537 -0.1125 0.15162 C -0.09982 0.14629 -0.08576 0.14583 -0.07257 0.14398 C -0.05833 0.13796 -0.07448 0.14421 -0.03958 0.14027 C -0.03385 0.13958 -0.0283 0.13726 -0.02257 0.13634 C 0.00747 0.13703 0.0375 0.13588 0.06754 0.13819 C 0.07188 0.13842 0.08351 0.14629 0.08889 0.14768 C 0.10104 0.15601 0.08733 0.14768 0.1033 0.15347 C 0.11354 0.15717 0.12309 0.16435 0.13316 0.16875 C 0.13681 0.17338 0.13872 0.17569 0.14028 0.18217 C 0.13976 0.18842 0.14045 0.19513 0.13889 0.20115 C 0.1375 0.20671 0.12483 0.2081 0.12188 0.20879 C 0.10938 0.21689 0.10452 0.21527 0.0875 0.21828 C 0.06493 0.22222 0.04323 0.22777 0.02032 0.22963 C 0.0066 0.23912 -0.00868 0.23634 -0.02396 0.23726 C -0.05278 0.25069 -0.08125 0.2375 -0.10972 0.23356 C -0.12552 0.22754 -0.14496 0.22708 -0.16111 0.22592 C -0.17343 0.22685 -0.18628 0.22523 -0.19826 0.22963 C -0.19948 0.23009 -0.19982 0.23263 -0.20104 0.23356 C -0.20521 0.23703 -0.20972 0.23912 -0.21389 0.24305 C -0.2184 0.25185 -0.2158 0.2456 -0.21823 0.25625 C -0.21909 0.26018 -0.221 0.26782 -0.221 0.26805 C -0.21996 0.27222 -0.22031 0.27754 -0.21823 0.28101 C -0.21718 0.28263 -0.21528 0.28217 -0.21389 0.2831 C -0.20486 0.28935 -0.19583 0.28912 -0.18541 0.29074 C -0.10434 0.31689 -0.01875 0.2956 0.06459 0.29629 C 0.07743 0.30069 0.08837 0.30254 0.10174 0.30393 C 0.11198 0.31319 0.10052 0.30416 0.12327 0.30972 C 0.12674 0.31064 0.12986 0.31388 0.13316 0.3155 C 0.13611 0.31921 0.14028 0.32106 0.14323 0.325 C 0.14636 0.32916 0.14549 0.33356 0.14757 0.33819 C 0.14827 0.33958 0.15243 0.34467 0.1533 0.34583 C 0.15417 0.35208 0.15695 0.36527 0.1533 0.3706 C 0.15018 0.375 0.14028 0.37638 0.14028 0.37662 C 0.12361 0.3912 0.09532 0.38865 0.07743 0.38958 C 0.05851 0.39907 -0.02691 0.38842 -0.05816 0.37824 C -0.09288 0.37893 -0.12778 0.37893 -0.1625 0.38009 C -0.16823 0.38032 -0.18021 0.3868 -0.1868 0.38773 C -0.18923 0.38912 -0.19149 0.3905 -0.19392 0.39166 C -0.1967 0.39305 -0.20243 0.39537 -0.20243 0.3956 C -0.2125 0.40879 -0.19548 0.38703 -0.21111 0.403 C -0.21371 0.40578 -0.21528 0.41041 -0.21823 0.4125 C -0.22639 0.41805 -0.23316 0.42685 -0.23819 0.43726 C -0.24375 0.46782 -0.21597 0.46944 -0.19826 0.46967 C -0.10069 0.47152 -0.00295 0.47222 0.09462 0.47361 C 0.12379 0.47523 0.13125 0.475 0.15469 0.48495 C 0.15643 0.48958 0.15886 0.49351 0.16042 0.49814 C 0.16163 0.50185 0.1632 0.50972 0.1632 0.50995 C 0.15851 0.52592 0.15261 0.52453 0.14028 0.52685 C 0.12952 0.53634 0.1092 0.53541 0.09757 0.53634 C 0.03854 0.53518 -0.01944 0.53379 -0.07812 0.52685 C -0.10555 0.5162 -0.10555 0.52152 -0.14826 0.52291 C -0.15659 0.52523 -0.16441 0.53032 -0.17257 0.53263 C -0.18107 0.53518 -0.18975 0.53634 -0.19826 0.53819 C -0.20156 0.53888 -0.20816 0.54027 -0.20816 0.5405 C -0.21545 0.54513 -0.2217 0.55092 -0.22968 0.55347 C -0.23403 0.55949 -0.23576 0.5574 -0.23958 0.56481 C -0.23906 0.56967 -0.24045 0.58055 -0.23541 0.58402 C -0.21632 0.59699 -0.16736 0.60324 -0.14826 0.60486 C -0.13021 0.60625 -0.09392 0.60879 -0.09392 0.60902 C -0.04114 0.62245 0.06146 0.6125 0.11754 0.6125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83568" y="3933056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Санки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671559" y="2852936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Лыжи</a:t>
            </a: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675454" y="1991625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Коньки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61" y="2299252"/>
            <a:ext cx="2838449" cy="2671072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7704" y="353440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Палки берём, на доски встаём, 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По снегу идём и не устаём.</a:t>
            </a:r>
          </a:p>
        </p:txBody>
      </p:sp>
    </p:spTree>
    <p:extLst>
      <p:ext uri="{BB962C8B-B14F-4D97-AF65-F5344CB8AC3E}">
        <p14:creationId xmlns:p14="http://schemas.microsoft.com/office/powerpoint/2010/main" val="60492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07152 C 0.08455 0.06875 0.0691 0.06805 0.05174 0.06967 C 0.03889 0.07291 0.02622 0.075 0.0132 0.07731 C -0.01649 0.09004 -0.04896 0.08958 -0.07968 0.09259 C -0.10243 0.1 -0.12639 0.10208 -0.14965 0.10393 C -0.16163 0.10902 -0.14253 0.10115 -0.16684 0.10787 C -0.16979 0.10856 -0.17534 0.11157 -0.17534 0.1118 C -0.18125 0.1199 -0.18628 0.12847 -0.19253 0.13634 C -0.19566 0.1537 -0.19392 0.15694 -0.18246 0.16296 C -0.17239 0.16226 -0.16232 0.16226 -0.15243 0.16111 C -0.13906 0.15949 -0.12587 0.1537 -0.1125 0.15162 C -0.09982 0.14629 -0.08576 0.14583 -0.07257 0.14398 C -0.05833 0.13796 -0.07448 0.14421 -0.03958 0.14027 C -0.03385 0.13958 -0.0283 0.13726 -0.02257 0.13634 C 0.00747 0.13703 0.0375 0.13588 0.06754 0.13819 C 0.07188 0.13842 0.08351 0.14629 0.08889 0.14768 C 0.10104 0.15601 0.08733 0.14768 0.1033 0.15347 C 0.11354 0.15717 0.12309 0.16435 0.13316 0.16875 C 0.13681 0.17338 0.13872 0.17569 0.14028 0.18217 C 0.13976 0.18842 0.14045 0.19513 0.13889 0.20115 C 0.1375 0.20671 0.12483 0.2081 0.12188 0.20879 C 0.10938 0.21689 0.10452 0.21527 0.0875 0.21828 C 0.06493 0.22222 0.04323 0.22777 0.02032 0.22963 C 0.0066 0.23912 -0.00868 0.23634 -0.02396 0.23726 C -0.05278 0.25069 -0.08125 0.2375 -0.10972 0.23356 C -0.12552 0.22754 -0.14496 0.22708 -0.16111 0.22592 C -0.17343 0.22685 -0.18628 0.22523 -0.19826 0.22963 C -0.19948 0.23009 -0.19982 0.23263 -0.20104 0.23356 C -0.20521 0.23703 -0.20972 0.23912 -0.21389 0.24305 C -0.2184 0.25185 -0.2158 0.2456 -0.21823 0.25625 C -0.21909 0.26018 -0.221 0.26782 -0.221 0.26805 C -0.21996 0.27222 -0.22031 0.27754 -0.21823 0.28101 C -0.21718 0.28263 -0.21528 0.28217 -0.21389 0.2831 C -0.20486 0.28935 -0.19583 0.28912 -0.18541 0.29074 C -0.10434 0.31689 -0.01875 0.2956 0.06459 0.29629 C 0.07743 0.30069 0.08837 0.30254 0.10174 0.30393 C 0.11198 0.31319 0.10052 0.30416 0.12327 0.30972 C 0.12674 0.31064 0.12986 0.31388 0.13316 0.3155 C 0.13611 0.31921 0.14028 0.32106 0.14323 0.325 C 0.14636 0.32916 0.14549 0.33356 0.14757 0.33819 C 0.14827 0.33958 0.15243 0.34467 0.1533 0.34583 C 0.15417 0.35208 0.15695 0.36527 0.1533 0.3706 C 0.15018 0.375 0.14028 0.37638 0.14028 0.37662 C 0.12361 0.3912 0.09532 0.38865 0.07743 0.38958 C 0.05851 0.39907 -0.02691 0.38842 -0.05816 0.37824 C -0.09288 0.37893 -0.12778 0.37893 -0.1625 0.38009 C -0.16823 0.38032 -0.18021 0.3868 -0.1868 0.38773 C -0.18923 0.38912 -0.19149 0.3905 -0.19392 0.39166 C -0.1967 0.39305 -0.20243 0.39537 -0.20243 0.3956 C -0.2125 0.40879 -0.19548 0.38703 -0.21111 0.403 C -0.21371 0.40578 -0.21528 0.41041 -0.21823 0.4125 C -0.22639 0.41805 -0.23316 0.42685 -0.23819 0.43726 C -0.24375 0.46782 -0.21597 0.46944 -0.19826 0.46967 C -0.10069 0.47152 -0.00295 0.47222 0.09462 0.47361 C 0.12379 0.47523 0.13125 0.475 0.15469 0.48495 C 0.15643 0.48958 0.15886 0.49351 0.16042 0.49814 C 0.16163 0.50185 0.1632 0.50972 0.1632 0.50995 C 0.15851 0.52592 0.15261 0.52453 0.14028 0.52685 C 0.12952 0.53634 0.1092 0.53541 0.09757 0.53634 C 0.03854 0.53518 -0.01944 0.53379 -0.07812 0.52685 C -0.10555 0.5162 -0.10555 0.52152 -0.14826 0.52291 C -0.15659 0.52523 -0.16441 0.53032 -0.17257 0.53263 C -0.18107 0.53518 -0.18975 0.53634 -0.19826 0.53819 C -0.20156 0.53888 -0.20816 0.54027 -0.20816 0.5405 C -0.21545 0.54513 -0.2217 0.55092 -0.22968 0.55347 C -0.23403 0.55949 -0.23576 0.5574 -0.23958 0.56481 C -0.23906 0.56967 -0.24045 0.58055 -0.23541 0.58402 C -0.21632 0.59699 -0.16736 0.60324 -0.14826 0.60486 C -0.13021 0.60625 -0.09392 0.60879 -0.09392 0.60902 C -0.04114 0.62245 0.06146 0.6125 0.11754 0.6125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Использованные источники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632" y="631742"/>
            <a:ext cx="8617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linkClick r:id="rId3"/>
              </a:rPr>
              <a:t>1.</a:t>
            </a:r>
            <a:r>
              <a:rPr lang="en-US" sz="1100" dirty="0">
                <a:hlinkClick r:id="rId3"/>
              </a:rPr>
              <a:t>http://krasivie-kartinki.ru/kartinki-ded-moroz.html</a:t>
            </a:r>
            <a:r>
              <a:rPr lang="ru-RU" sz="1100" dirty="0"/>
              <a:t> -Дед мороз</a:t>
            </a:r>
          </a:p>
          <a:p>
            <a:r>
              <a:rPr lang="ru-RU" sz="1100" dirty="0">
                <a:hlinkClick r:id="rId4"/>
              </a:rPr>
              <a:t>2.</a:t>
            </a:r>
            <a:r>
              <a:rPr lang="en-US" sz="1100" dirty="0">
                <a:hlinkClick r:id="rId4"/>
              </a:rPr>
              <a:t>http://womanwiki.ru/w/%D0%A1%D0%BD%D0%B5%D0%B3%D1%83%D1%80%D0%BE%D1%87%D0%BA%D0%B0</a:t>
            </a:r>
            <a:r>
              <a:rPr lang="ru-RU" sz="1100" dirty="0">
                <a:hlinkClick r:id="rId4"/>
              </a:rPr>
              <a:t>-</a:t>
            </a:r>
            <a:r>
              <a:rPr lang="ru-RU" sz="1100" dirty="0"/>
              <a:t> Снегурочка</a:t>
            </a:r>
          </a:p>
          <a:p>
            <a:r>
              <a:rPr lang="ru-RU" sz="1100" dirty="0"/>
              <a:t>3.</a:t>
            </a:r>
            <a:r>
              <a:rPr lang="en-US" sz="1100" dirty="0"/>
              <a:t>http://www.wiki.vladimir.i-edu.ru/index.php?title=%D0%A4%D0%B0%D0%B9%D0%BB:%D0%A1%D0%BD%D0%B5%D0%B6%D0%B8%D0%BD%D0%BA%D0%B0_%D0%B1%D0%BE%D0%BB%D1%8C%D1%88%D0%B0%D1%8F_%D0%B3%D0%B8%D1%84.gif</a:t>
            </a:r>
            <a:r>
              <a:rPr lang="ru-RU" sz="1100" dirty="0"/>
              <a:t>-снежинка</a:t>
            </a:r>
          </a:p>
          <a:p>
            <a:r>
              <a:rPr lang="ru-RU" sz="1100" dirty="0"/>
              <a:t>4.</a:t>
            </a:r>
            <a:r>
              <a:rPr lang="en-US" sz="1100" dirty="0"/>
              <a:t>http://www.liveinternet.ru/users/tonino/post205277758/</a:t>
            </a:r>
            <a:r>
              <a:rPr lang="ru-RU" sz="1100" dirty="0"/>
              <a:t>- снеговик</a:t>
            </a:r>
          </a:p>
          <a:p>
            <a:r>
              <a:rPr lang="ru-RU" sz="1100" dirty="0"/>
              <a:t>5.</a:t>
            </a:r>
            <a:r>
              <a:rPr lang="en-US" sz="1100" dirty="0"/>
              <a:t>http://avatary.ru/elka/</a:t>
            </a:r>
            <a:r>
              <a:rPr lang="ru-RU" sz="1100" dirty="0"/>
              <a:t>- елка</a:t>
            </a:r>
          </a:p>
          <a:p>
            <a:r>
              <a:rPr lang="ru-RU" sz="1100" dirty="0"/>
              <a:t>6.</a:t>
            </a:r>
            <a:r>
              <a:rPr lang="en-US" sz="1100" dirty="0"/>
              <a:t>http://kirascrap.ru/dir/zima/elochnye_igrushki_mishura_i_serpantin/prazdnichnyj_serpantin/446-1-0-8761</a:t>
            </a:r>
            <a:r>
              <a:rPr lang="ru-RU" sz="1100" dirty="0"/>
              <a:t>-серпантин</a:t>
            </a:r>
          </a:p>
          <a:p>
            <a:r>
              <a:rPr lang="ru-RU" sz="1100" dirty="0"/>
              <a:t>7.</a:t>
            </a:r>
            <a:r>
              <a:rPr lang="en-US" sz="1100" dirty="0"/>
              <a:t> </a:t>
            </a:r>
            <a:r>
              <a:rPr lang="en-US" sz="1100" dirty="0">
                <a:hlinkClick r:id="rId5"/>
              </a:rPr>
              <a:t>http://www.stranamam.ru/post/10563999/</a:t>
            </a:r>
            <a:r>
              <a:rPr lang="ru-RU" sz="1100" dirty="0">
                <a:hlinkClick r:id="rId5"/>
              </a:rPr>
              <a:t>-хлопушка</a:t>
            </a:r>
            <a:endParaRPr lang="ru-RU" sz="1100" dirty="0"/>
          </a:p>
          <a:p>
            <a:r>
              <a:rPr lang="ru-RU" sz="1100" dirty="0"/>
              <a:t>8.</a:t>
            </a:r>
            <a:r>
              <a:rPr lang="en-US" sz="1100" dirty="0"/>
              <a:t> </a:t>
            </a:r>
            <a:r>
              <a:rPr lang="en-US" sz="1100" dirty="0">
                <a:hlinkClick r:id="rId6"/>
              </a:rPr>
              <a:t>http://abali.ru/?p=11963</a:t>
            </a:r>
            <a:r>
              <a:rPr lang="ru-RU" sz="1100" dirty="0">
                <a:hlinkClick r:id="rId6"/>
              </a:rPr>
              <a:t>-</a:t>
            </a:r>
            <a:r>
              <a:rPr lang="ru-RU" sz="1100" dirty="0"/>
              <a:t> новогодняя игрушка шар</a:t>
            </a:r>
          </a:p>
          <a:p>
            <a:r>
              <a:rPr lang="ru-RU" sz="1100" dirty="0"/>
              <a:t>9.</a:t>
            </a:r>
            <a:r>
              <a:rPr lang="en-US" sz="1100" dirty="0"/>
              <a:t>https://www.google.ru/search?newwindow=1&amp;hl=ru&amp;tbs=simg:CAESiQEJjqxU0YVgfbwafgsQsIynCBpiCmAIAxIozRThHeIdswrEFL4UvxTCFK4KyxTzPbApgCKYNZY1sSmgI540qSOiNRowk6OANrx3ZnGcIVpz0EIekFvKJUFlxIdM760yRPCzBKdc0ykuzdmVbUXFYWFyqM-JIAQMCxCOrv4IGgoKCAgBEgQsYnuaDA&amp;q=%D1%81%D0%B5%D1%80%D0%BF%D0%B0%D0%BD%D1%82%D0%B8%D0%BD&amp;tbm=isch&amp;sa=X&amp;ved=0ahUKEwiJso6m6t_QAhWIdpoKHcu3BsgQsw4ILw&amp;biw=1920&amp;bih=901#newwindow=1&amp;hl=ru&amp;tbm=isch&amp;q=%D0%BC%D0%B5%D1%88%D0%BE%D0%BA+%D1%81+%D0%BF%D0%BE%D0%B4%D0%B0%D1%80%D0%BA%D0%B0%D0%BC%D0%B8&amp;imgrc=0B20jZbkuxdIYM%3A</a:t>
            </a:r>
            <a:r>
              <a:rPr lang="ru-RU" sz="1100" dirty="0"/>
              <a:t>- мешок с подарками</a:t>
            </a:r>
          </a:p>
          <a:p>
            <a:r>
              <a:rPr lang="ru-RU" sz="1100" dirty="0"/>
              <a:t>10.</a:t>
            </a:r>
            <a:r>
              <a:rPr lang="en-US" sz="1100" dirty="0"/>
              <a:t> </a:t>
            </a:r>
            <a:r>
              <a:rPr lang="en-US" sz="1100" dirty="0">
                <a:hlinkClick r:id="rId7"/>
              </a:rPr>
              <a:t>http://funny-new-year.ru/uchimsya-pravilno-risovat-sani-deda-moroza.html</a:t>
            </a:r>
            <a:r>
              <a:rPr lang="ru-RU" sz="1100" dirty="0">
                <a:hlinkClick r:id="rId7"/>
              </a:rPr>
              <a:t>-сани</a:t>
            </a:r>
            <a:r>
              <a:rPr lang="ru-RU" sz="1100" dirty="0"/>
              <a:t> Деда Мороза</a:t>
            </a:r>
          </a:p>
          <a:p>
            <a:r>
              <a:rPr lang="ru-RU" sz="1100" dirty="0"/>
              <a:t>11.</a:t>
            </a:r>
            <a:r>
              <a:rPr lang="en-US" sz="1100" dirty="0"/>
              <a:t> </a:t>
            </a:r>
            <a:r>
              <a:rPr lang="en-US" sz="1100" dirty="0">
                <a:hlinkClick r:id="rId8"/>
              </a:rPr>
              <a:t>http://irecommend.ru/content/predstavlyayu-vashemu-vnimaniyu-moyu-preeeelest-belye-ostrye-i-takie-zhelannye-ledovye-konki</a:t>
            </a:r>
            <a:r>
              <a:rPr lang="ru-RU" sz="1100" dirty="0">
                <a:hlinkClick r:id="rId8"/>
              </a:rPr>
              <a:t>-коньки</a:t>
            </a:r>
            <a:endParaRPr lang="ru-RU" sz="1100" dirty="0"/>
          </a:p>
          <a:p>
            <a:r>
              <a:rPr lang="ru-RU" sz="1100" dirty="0"/>
              <a:t>12.</a:t>
            </a:r>
            <a:r>
              <a:rPr lang="en-US" sz="1100" dirty="0"/>
              <a:t>https://www.google.ru/search?q=%D0%BA%D0%B0%D1%80%D1%82%D0%B8%D0%BD%D0%BA%D0%B0+%D0%BB%D1%8B%D0%B6%D0%B8&amp;newwindow=1&amp;biw=1920&amp;bih=950&amp;tbm=isch&amp;imgil=M59QlyFFlV_WEM%253A%253BphZxS8k3-EvnIM%253Bhttp%25253A%25252F%25252Fwww.best-woman.ru%25252Fdeti-lyzhi-v-shkole-kakie-lyzhi-kupit-rebenku-dlya-fizkultury%25252F&amp;source=iu&amp;pf=m&amp;fir=M59QlyFFlV_WEM%253A%252CphZxS8k3-EvnIM%252C_&amp;usg=__DdE_lxOvWmLPeS8KmOeSUk2swsw%3D&amp;ved=0ahUKEwj7zrjR8t_QAhWEK5oKHZopC8kQyjcINA&amp;ei=79pGWLubE4TX6ASa06zIDA#imgrc=M59QlyFFlV_WEM%3A</a:t>
            </a:r>
            <a:r>
              <a:rPr lang="ru-RU" sz="1100" dirty="0"/>
              <a:t> –лыжи</a:t>
            </a:r>
          </a:p>
          <a:p>
            <a:r>
              <a:rPr lang="ru-RU" sz="1100" dirty="0"/>
              <a:t>13.</a:t>
            </a:r>
            <a:r>
              <a:rPr lang="en-US" sz="1100" dirty="0"/>
              <a:t>https://www.google.ru/search?q=%D1%81%D0%B0%D0%BD%D0%BA%D0%B8&amp;newwindow=1&amp;tbm=isch&amp;imgil=6a5sG3RXLNDcMM%253A%253Bsh3B0QLUSJQ4jM%253Bhttp%25253A%25252F%25252Fsporttovari57.ru%25252Fproducts-category%25252Fzimnie-vidy-sporta%25252Fsanki%25252F&amp;source=iu&amp;pf=m&amp;fir=6a5sG3RXLNDcMM%253A%252Csh3B0QLUSJQ4jM%252C_&amp;usg=__QIyKqBRPDJn2NuQYR3wgfldAxRU%3D&amp;biw=1920&amp;bih=950&amp;ved=0ahUKEwjej_7d89_QAhXGjSwKHdgbDhAQyjcIdw&amp;ei=FtxGWN6sA8absgHYt7iAAQ#imgrc=6a5sG3RXLNDcMM%3A</a:t>
            </a:r>
            <a:r>
              <a:rPr lang="ru-RU" sz="1100" dirty="0"/>
              <a:t>-санки</a:t>
            </a:r>
          </a:p>
          <a:p>
            <a:r>
              <a:rPr lang="ru-RU" sz="1100" dirty="0"/>
              <a:t>14.</a:t>
            </a:r>
            <a:r>
              <a:rPr lang="en-US" sz="1100" dirty="0"/>
              <a:t> </a:t>
            </a:r>
            <a:r>
              <a:rPr lang="en-US" sz="1100" dirty="0">
                <a:hlinkClick r:id="rId9"/>
              </a:rPr>
              <a:t>http://www.potama.ru/shop.php?cid=212</a:t>
            </a:r>
            <a:r>
              <a:rPr lang="ru-RU" sz="1100" dirty="0">
                <a:hlinkClick r:id="rId9"/>
              </a:rPr>
              <a:t>-</a:t>
            </a:r>
            <a:r>
              <a:rPr lang="ru-RU" sz="1100" dirty="0"/>
              <a:t> игрушки –зверюшки</a:t>
            </a:r>
          </a:p>
          <a:p>
            <a:r>
              <a:rPr lang="ru-RU" sz="1100" dirty="0"/>
              <a:t>15.</a:t>
            </a:r>
            <a:r>
              <a:rPr lang="en-US" sz="1100" dirty="0"/>
              <a:t> </a:t>
            </a:r>
            <a:r>
              <a:rPr lang="en-US" sz="1100" dirty="0">
                <a:hlinkClick r:id="rId10"/>
              </a:rPr>
              <a:t>http://dic.academic.ru/dic.nsf/ruwiki/33970</a:t>
            </a:r>
            <a:r>
              <a:rPr lang="ru-RU" sz="1100" dirty="0">
                <a:hlinkClick r:id="rId10"/>
              </a:rPr>
              <a:t>-</a:t>
            </a:r>
            <a:r>
              <a:rPr lang="ru-RU" sz="1100" dirty="0"/>
              <a:t> снег</a:t>
            </a:r>
          </a:p>
        </p:txBody>
      </p:sp>
    </p:spTree>
    <p:extLst>
      <p:ext uri="{BB962C8B-B14F-4D97-AF65-F5344CB8AC3E}">
        <p14:creationId xmlns:p14="http://schemas.microsoft.com/office/powerpoint/2010/main" val="25015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Дорогие ребята! 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Я знаю, вы любите отгадывать загадки. Читайте внимательно  и отгадывайте.</a:t>
            </a:r>
          </a:p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</a:rPr>
              <a:t>Вас ждет - сюрприз!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3528" y="436568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(Если ответ правильный, вы увидите  нарисованную картинку)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051719" y="5304405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n/>
                <a:solidFill>
                  <a:srgbClr val="C00000"/>
                </a:solidFill>
                <a:latin typeface="Book Antiqua" panose="02040602050305030304" pitchFamily="18" charset="0"/>
                <a:cs typeface="AngsanaUPC" panose="02020603050405020304" pitchFamily="18" charset="-34"/>
              </a:rPr>
              <a:t>Желаю удачи! 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Есть один такой цветок.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Не вплетёшь его в венок.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На него подуй слегка: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Был цветок — и нет цветка.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584" y="2276872"/>
            <a:ext cx="331236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Ромашка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/>
          <p:cNvSpPr/>
          <p:nvPr/>
        </p:nvSpPr>
        <p:spPr>
          <a:xfrm>
            <a:off x="848652" y="3429000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3" name="applause.wav"/>
                </a:hlinkClick>
              </a:rPr>
              <a:t>Снежинка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848652" y="4653136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Одуванчик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66" y="1902492"/>
            <a:ext cx="4076590" cy="3629339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02939 C 0.06893 0.02662 0.05347 0.02592 0.03611 0.02754 C 0.02327 0.03078 0.01059 0.03287 -0.00243 0.03518 C -0.03212 0.04791 -0.06458 0.04745 -0.09531 0.05046 C -0.11805 0.05787 -0.14201 0.05995 -0.16528 0.0618 C -0.17725 0.06689 -0.15816 0.05902 -0.18246 0.06574 C -0.18541 0.06643 -0.19097 0.06944 -0.19097 0.06967 C -0.19687 0.07777 -0.20191 0.08634 -0.20816 0.09421 C -0.21128 0.11157 -0.20955 0.11481 -0.19809 0.12083 C -0.18802 0.12013 -0.17795 0.12013 -0.16805 0.11898 C -0.15468 0.11736 -0.14149 0.11157 -0.12812 0.10949 C -0.11545 0.10416 -0.10139 0.1037 -0.08819 0.10185 C -0.07396 0.09583 -0.0901 0.10208 -0.05521 0.09814 C -0.04948 0.09745 -0.04392 0.09513 -0.03819 0.09421 C -0.00816 0.0949 0.02188 0.09375 0.05191 0.09606 C 0.05625 0.09629 0.06788 0.10416 0.07327 0.10555 C 0.08542 0.11388 0.0717 0.10555 0.08768 0.11134 C 0.09792 0.11504 0.10747 0.12222 0.11754 0.12662 C 0.12118 0.13125 0.12309 0.13356 0.12466 0.14004 C 0.12413 0.14629 0.12483 0.153 0.12327 0.15902 C 0.12188 0.16458 0.1092 0.16597 0.10625 0.16666 C 0.09375 0.17476 0.08889 0.17314 0.07188 0.17615 C 0.04931 0.18009 0.02761 0.18564 0.00469 0.1875 C -0.00903 0.19699 -0.0243 0.19421 -0.03958 0.19513 C -0.0684 0.20856 -0.09687 0.19537 -0.12534 0.19143 C -0.14114 0.18541 -0.16059 0.18495 -0.17673 0.18379 C -0.18906 0.18472 -0.20191 0.1831 -0.21389 0.1875 C -0.2151 0.18796 -0.21545 0.1905 -0.21666 0.19143 C -0.22083 0.1949 -0.22534 0.19699 -0.22951 0.20092 C -0.23403 0.20972 -0.23142 0.20347 -0.23385 0.21412 C -0.23472 0.21805 -0.23663 0.22569 -0.23663 0.22592 C -0.23559 0.23009 -0.23593 0.23541 -0.23385 0.23888 C -0.23281 0.2405 -0.2309 0.24004 -0.22951 0.24097 C -0.22048 0.24722 -0.21146 0.24699 -0.20104 0.24861 C -0.11996 0.27476 -0.03437 0.25347 0.04896 0.25416 C 0.06181 0.25856 0.07275 0.26041 0.08611 0.2618 C 0.09636 0.27106 0.0849 0.26203 0.10764 0.26759 C 0.11111 0.26851 0.11424 0.27175 0.11754 0.27338 C 0.12049 0.27708 0.12466 0.27893 0.12761 0.28287 C 0.13073 0.28703 0.12986 0.29143 0.13195 0.29606 C 0.13264 0.29745 0.13681 0.30254 0.13768 0.3037 C 0.13854 0.30995 0.14132 0.32314 0.13768 0.32847 C 0.13455 0.33287 0.12466 0.33425 0.12466 0.33449 C 0.10799 0.34907 0.07969 0.34652 0.06181 0.34745 C 0.04288 0.35694 -0.04253 0.34629 -0.07378 0.33611 C -0.1085 0.3368 -0.1434 0.3368 -0.17812 0.33796 C -0.18385 0.33819 -0.19583 0.34467 -0.20243 0.3456 C -0.20486 0.34699 -0.20712 0.34838 -0.20955 0.34953 C -0.21232 0.35092 -0.21805 0.35324 -0.21805 0.35347 C -0.22812 0.36666 -0.21111 0.3449 -0.22673 0.36088 C -0.22934 0.36365 -0.2309 0.36828 -0.23385 0.37037 C -0.24201 0.37592 -0.24878 0.38472 -0.25382 0.39513 C -0.25937 0.42569 -0.23159 0.42731 -0.21389 0.42754 C -0.11632 0.42939 -0.01857 0.43009 0.079 0.43148 C 0.10816 0.4331 0.11563 0.43287 0.13907 0.44282 C 0.1408 0.44745 0.14323 0.45138 0.14479 0.45601 C 0.14601 0.45972 0.14757 0.46759 0.14757 0.46782 C 0.14288 0.48379 0.13698 0.4824 0.12466 0.48472 C 0.11389 0.49421 0.09358 0.49328 0.08195 0.49421 C 0.02292 0.49305 -0.03507 0.49166 -0.09375 0.48472 C -0.12118 0.47407 -0.12118 0.47939 -0.16389 0.48078 C -0.17222 0.4831 -0.18003 0.48819 -0.18819 0.4905 C -0.1967 0.49305 -0.20538 0.49421 -0.21389 0.49606 C -0.21718 0.49675 -0.22378 0.49814 -0.22378 0.49838 C -0.23107 0.503 -0.23732 0.50879 -0.24531 0.51134 C -0.24965 0.51736 -0.25139 0.51527 -0.25521 0.52268 C -0.25468 0.52754 -0.25607 0.53842 -0.25104 0.54189 C -0.23194 0.55486 -0.18298 0.56111 -0.16389 0.56273 C -0.14583 0.56412 -0.10955 0.56666 -0.10955 0.56689 C -0.05677 0.58032 0.04584 0.57037 0.10191 0.5703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Я прихожу с подарками,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Блещу огнями яркими,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Нарядная, забавная,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На Новый год я главная!</a:t>
            </a: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584" y="2276872"/>
            <a:ext cx="331236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Баба Яга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/>
          <p:cNvSpPr/>
          <p:nvPr/>
        </p:nvSpPr>
        <p:spPr>
          <a:xfrm>
            <a:off x="881349" y="4581128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3" name="applause.wav"/>
                </a:hlinkClick>
              </a:rPr>
              <a:t>Ёлка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881349" y="3393125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Береза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91" y="1902492"/>
            <a:ext cx="3629339" cy="3629339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02939 C 0.06893 0.02662 0.05347 0.02592 0.03611 0.02754 C 0.02327 0.03078 0.01059 0.03287 -0.00243 0.03518 C -0.03212 0.04791 -0.06458 0.04745 -0.09531 0.05046 C -0.11805 0.05787 -0.14201 0.05995 -0.16528 0.0618 C -0.17725 0.06689 -0.15816 0.05902 -0.18246 0.06574 C -0.18541 0.06643 -0.19097 0.06944 -0.19097 0.06967 C -0.19687 0.07777 -0.20191 0.08634 -0.20816 0.09421 C -0.21128 0.11157 -0.20955 0.11481 -0.19809 0.12083 C -0.18802 0.12013 -0.17795 0.12013 -0.16805 0.11898 C -0.15468 0.11736 -0.14149 0.11157 -0.12812 0.10949 C -0.11545 0.10416 -0.10139 0.1037 -0.08819 0.10185 C -0.07396 0.09583 -0.0901 0.10208 -0.05521 0.09814 C -0.04948 0.09745 -0.04392 0.09513 -0.03819 0.09421 C -0.00816 0.0949 0.02188 0.09375 0.05191 0.09606 C 0.05625 0.09629 0.06788 0.10416 0.07327 0.10555 C 0.08542 0.11388 0.0717 0.10555 0.08768 0.11134 C 0.09792 0.11504 0.10747 0.12222 0.11754 0.12662 C 0.12118 0.13125 0.12309 0.13356 0.12466 0.14004 C 0.12413 0.14629 0.12483 0.153 0.12327 0.15902 C 0.12188 0.16458 0.1092 0.16597 0.10625 0.16666 C 0.09375 0.17476 0.08889 0.17314 0.07188 0.17615 C 0.04931 0.18009 0.02761 0.18564 0.00469 0.1875 C -0.00903 0.19699 -0.0243 0.19421 -0.03958 0.19513 C -0.0684 0.20856 -0.09687 0.19537 -0.12534 0.19143 C -0.14114 0.18541 -0.16059 0.18495 -0.17673 0.18379 C -0.18906 0.18472 -0.20191 0.1831 -0.21389 0.1875 C -0.2151 0.18796 -0.21545 0.1905 -0.21666 0.19143 C -0.22083 0.1949 -0.22534 0.19699 -0.22951 0.20092 C -0.23403 0.20972 -0.23142 0.20347 -0.23385 0.21412 C -0.23472 0.21805 -0.23663 0.22569 -0.23663 0.22592 C -0.23559 0.23009 -0.23593 0.23541 -0.23385 0.23888 C -0.23281 0.2405 -0.2309 0.24004 -0.22951 0.24097 C -0.22048 0.24722 -0.21146 0.24699 -0.20104 0.24861 C -0.11996 0.27476 -0.03437 0.25347 0.04896 0.25416 C 0.06181 0.25856 0.07275 0.26041 0.08611 0.2618 C 0.09636 0.27106 0.0849 0.26203 0.10764 0.26759 C 0.11111 0.26851 0.11424 0.27175 0.11754 0.27338 C 0.12049 0.27708 0.12466 0.27893 0.12761 0.28287 C 0.13073 0.28703 0.12986 0.29143 0.13195 0.29606 C 0.13264 0.29745 0.13681 0.30254 0.13768 0.3037 C 0.13854 0.30995 0.14132 0.32314 0.13768 0.32847 C 0.13455 0.33287 0.12466 0.33425 0.12466 0.33449 C 0.10799 0.34907 0.07969 0.34652 0.06181 0.34745 C 0.04288 0.35694 -0.04253 0.34629 -0.07378 0.33611 C -0.1085 0.3368 -0.1434 0.3368 -0.17812 0.33796 C -0.18385 0.33819 -0.19583 0.34467 -0.20243 0.3456 C -0.20486 0.34699 -0.20712 0.34838 -0.20955 0.34953 C -0.21232 0.35092 -0.21805 0.35324 -0.21805 0.35347 C -0.22812 0.36666 -0.21111 0.3449 -0.22673 0.36088 C -0.22934 0.36365 -0.2309 0.36828 -0.23385 0.37037 C -0.24201 0.37592 -0.24878 0.38472 -0.25382 0.39513 C -0.25937 0.42569 -0.23159 0.42731 -0.21389 0.42754 C -0.11632 0.42939 -0.01857 0.43009 0.079 0.43148 C 0.10816 0.4331 0.11563 0.43287 0.13907 0.44282 C 0.1408 0.44745 0.14323 0.45138 0.14479 0.45601 C 0.14601 0.45972 0.14757 0.46759 0.14757 0.46782 C 0.14288 0.48379 0.13698 0.4824 0.12466 0.48472 C 0.11389 0.49421 0.09358 0.49328 0.08195 0.49421 C 0.02292 0.49305 -0.03507 0.49166 -0.09375 0.48472 C -0.12118 0.47407 -0.12118 0.47939 -0.16389 0.48078 C -0.17222 0.4831 -0.18003 0.48819 -0.18819 0.4905 C -0.1967 0.49305 -0.20538 0.49421 -0.21389 0.49606 C -0.21718 0.49675 -0.22378 0.49814 -0.22378 0.49838 C -0.23107 0.503 -0.23732 0.50879 -0.24531 0.51134 C -0.24965 0.51736 -0.25139 0.51527 -0.25521 0.52268 C -0.25468 0.52754 -0.25607 0.53842 -0.25104 0.54189 C -0.23194 0.55486 -0.18298 0.56111 -0.16389 0.56273 C -0.14583 0.56412 -0.10955 0.56666 -0.10955 0.56689 C -0.05677 0.58032 0.04584 0.57037 0.10191 0.5703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Ходит в гости к детям дед</a:t>
            </a:r>
          </a:p>
          <a:p>
            <a:pPr algn="ctr"/>
            <a:r>
              <a:rPr lang="ru-RU" dirty="0">
                <a:latin typeface="Bookman Old Style" pitchFamily="18" charset="0"/>
              </a:rPr>
              <a:t>В шубу снежную одет.</a:t>
            </a: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81349" y="4581128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Снежная Королева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/>
          <p:cNvSpPr/>
          <p:nvPr/>
        </p:nvSpPr>
        <p:spPr>
          <a:xfrm>
            <a:off x="881349" y="2310747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3" name="applause.wav"/>
                </a:hlinkClick>
              </a:rPr>
              <a:t>Дед Мороз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81349" y="3393125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Санта Клаус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05" y="1902492"/>
            <a:ext cx="2685710" cy="3629339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02939 C 0.06893 0.02662 0.05347 0.02592 0.03611 0.02754 C 0.02327 0.03078 0.01059 0.03287 -0.00243 0.03518 C -0.03212 0.04791 -0.06458 0.04745 -0.09531 0.05046 C -0.11805 0.05787 -0.14201 0.05995 -0.16528 0.0618 C -0.17725 0.06689 -0.15816 0.05902 -0.18246 0.06574 C -0.18541 0.06643 -0.19097 0.06944 -0.19097 0.06967 C -0.19687 0.07777 -0.20191 0.08634 -0.20816 0.09421 C -0.21128 0.11157 -0.20955 0.11481 -0.19809 0.12083 C -0.18802 0.12013 -0.17795 0.12013 -0.16805 0.11898 C -0.15468 0.11736 -0.14149 0.11157 -0.12812 0.10949 C -0.11545 0.10416 -0.10139 0.1037 -0.08819 0.10185 C -0.07396 0.09583 -0.0901 0.10208 -0.05521 0.09814 C -0.04948 0.09745 -0.04392 0.09513 -0.03819 0.09421 C -0.00816 0.0949 0.02188 0.09375 0.05191 0.09606 C 0.05625 0.09629 0.06788 0.10416 0.07327 0.10555 C 0.08542 0.11388 0.0717 0.10555 0.08768 0.11134 C 0.09792 0.11504 0.10747 0.12222 0.11754 0.12662 C 0.12118 0.13125 0.12309 0.13356 0.12466 0.14004 C 0.12413 0.14629 0.12483 0.153 0.12327 0.15902 C 0.12188 0.16458 0.1092 0.16597 0.10625 0.16666 C 0.09375 0.17476 0.08889 0.17314 0.07188 0.17615 C 0.04931 0.18009 0.02761 0.18564 0.00469 0.1875 C -0.00903 0.19699 -0.0243 0.19421 -0.03958 0.19513 C -0.0684 0.20856 -0.09687 0.19537 -0.12534 0.19143 C -0.14114 0.18541 -0.16059 0.18495 -0.17673 0.18379 C -0.18906 0.18472 -0.20191 0.1831 -0.21389 0.1875 C -0.2151 0.18796 -0.21545 0.1905 -0.21666 0.19143 C -0.22083 0.1949 -0.22534 0.19699 -0.22951 0.20092 C -0.23403 0.20972 -0.23142 0.20347 -0.23385 0.21412 C -0.23472 0.21805 -0.23663 0.22569 -0.23663 0.22592 C -0.23559 0.23009 -0.23593 0.23541 -0.23385 0.23888 C -0.23281 0.2405 -0.2309 0.24004 -0.22951 0.24097 C -0.22048 0.24722 -0.21146 0.24699 -0.20104 0.24861 C -0.11996 0.27476 -0.03437 0.25347 0.04896 0.25416 C 0.06181 0.25856 0.07275 0.26041 0.08611 0.2618 C 0.09636 0.27106 0.0849 0.26203 0.10764 0.26759 C 0.11111 0.26851 0.11424 0.27175 0.11754 0.27338 C 0.12049 0.27708 0.12466 0.27893 0.12761 0.28287 C 0.13073 0.28703 0.12986 0.29143 0.13195 0.29606 C 0.13264 0.29745 0.13681 0.30254 0.13768 0.3037 C 0.13854 0.30995 0.14132 0.32314 0.13768 0.32847 C 0.13455 0.33287 0.12466 0.33425 0.12466 0.33449 C 0.10799 0.34907 0.07969 0.34652 0.06181 0.34745 C 0.04288 0.35694 -0.04253 0.34629 -0.07378 0.33611 C -0.1085 0.3368 -0.1434 0.3368 -0.17812 0.33796 C -0.18385 0.33819 -0.19583 0.34467 -0.20243 0.3456 C -0.20486 0.34699 -0.20712 0.34838 -0.20955 0.34953 C -0.21232 0.35092 -0.21805 0.35324 -0.21805 0.35347 C -0.22812 0.36666 -0.21111 0.3449 -0.22673 0.36088 C -0.22934 0.36365 -0.2309 0.36828 -0.23385 0.37037 C -0.24201 0.37592 -0.24878 0.38472 -0.25382 0.39513 C -0.25937 0.42569 -0.23159 0.42731 -0.21389 0.42754 C -0.11632 0.42939 -0.01857 0.43009 0.079 0.43148 C 0.10816 0.4331 0.11563 0.43287 0.13907 0.44282 C 0.1408 0.44745 0.14323 0.45138 0.14479 0.45601 C 0.14601 0.45972 0.14757 0.46759 0.14757 0.46782 C 0.14288 0.48379 0.13698 0.4824 0.12466 0.48472 C 0.11389 0.49421 0.09358 0.49328 0.08195 0.49421 C 0.02292 0.49305 -0.03507 0.49166 -0.09375 0.48472 C -0.12118 0.47407 -0.12118 0.47939 -0.16389 0.48078 C -0.17222 0.4831 -0.18003 0.48819 -0.18819 0.4905 C -0.1967 0.49305 -0.20538 0.49421 -0.21389 0.49606 C -0.21718 0.49675 -0.22378 0.49814 -0.22378 0.49838 C -0.23107 0.503 -0.23732 0.50879 -0.24531 0.51134 C -0.24965 0.51736 -0.25139 0.51527 -0.25521 0.52268 C -0.25468 0.52754 -0.25607 0.53842 -0.25104 0.54189 C -0.23194 0.55486 -0.18298 0.56111 -0.16389 0.56273 C -0.14583 0.56412 -0.10955 0.56666 -0.10955 0.56689 C -0.05677 0.58032 0.04584 0.57037 0.10191 0.5703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В шубке бело-голубой</a:t>
            </a:r>
          </a:p>
          <a:p>
            <a:pPr algn="ctr"/>
            <a:r>
              <a:rPr lang="ru-RU" sz="2400" dirty="0">
                <a:latin typeface="Bookman Old Style" pitchFamily="18" charset="0"/>
              </a:rPr>
              <a:t>Узнает ее любой.</a:t>
            </a: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81349" y="4581128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Снежная Королева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47556" y="3393125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3" name="applause.wav"/>
                </a:hlinkClick>
              </a:rPr>
              <a:t>Снегурочка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847556" y="2315661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" action="ppaction://noaction">
                  <a:snd r:embed="rId2" name="drumroll.wav"/>
                </a:hlinkClick>
              </a:rPr>
              <a:t>Фея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17" y="1902492"/>
            <a:ext cx="1932286" cy="3629339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02939 C 0.06893 0.02662 0.05347 0.02592 0.03611 0.02754 C 0.02327 0.03078 0.01059 0.03287 -0.00243 0.03518 C -0.03212 0.04791 -0.06458 0.04745 -0.09531 0.05046 C -0.11805 0.05787 -0.14201 0.05995 -0.16528 0.0618 C -0.17725 0.06689 -0.15816 0.05902 -0.18246 0.06574 C -0.18541 0.06643 -0.19097 0.06944 -0.19097 0.06967 C -0.19687 0.07777 -0.20191 0.08634 -0.20816 0.09421 C -0.21128 0.11157 -0.20955 0.11481 -0.19809 0.12083 C -0.18802 0.12013 -0.17795 0.12013 -0.16805 0.11898 C -0.15468 0.11736 -0.14149 0.11157 -0.12812 0.10949 C -0.11545 0.10416 -0.10139 0.1037 -0.08819 0.10185 C -0.07396 0.09583 -0.0901 0.10208 -0.05521 0.09814 C -0.04948 0.09745 -0.04392 0.09513 -0.03819 0.09421 C -0.00816 0.0949 0.02188 0.09375 0.05191 0.09606 C 0.05625 0.09629 0.06788 0.10416 0.07327 0.10555 C 0.08542 0.11388 0.0717 0.10555 0.08768 0.11134 C 0.09792 0.11504 0.10747 0.12222 0.11754 0.12662 C 0.12118 0.13125 0.12309 0.13356 0.12466 0.14004 C 0.12413 0.14629 0.12483 0.153 0.12327 0.15902 C 0.12188 0.16458 0.1092 0.16597 0.10625 0.16666 C 0.09375 0.17476 0.08889 0.17314 0.07188 0.17615 C 0.04931 0.18009 0.02761 0.18564 0.00469 0.1875 C -0.00903 0.19699 -0.0243 0.19421 -0.03958 0.19513 C -0.0684 0.20856 -0.09687 0.19537 -0.12534 0.19143 C -0.14114 0.18541 -0.16059 0.18495 -0.17673 0.18379 C -0.18906 0.18472 -0.20191 0.1831 -0.21389 0.1875 C -0.2151 0.18796 -0.21545 0.1905 -0.21666 0.19143 C -0.22083 0.1949 -0.22534 0.19699 -0.22951 0.20092 C -0.23403 0.20972 -0.23142 0.20347 -0.23385 0.21412 C -0.23472 0.21805 -0.23663 0.22569 -0.23663 0.22592 C -0.23559 0.23009 -0.23593 0.23541 -0.23385 0.23888 C -0.23281 0.2405 -0.2309 0.24004 -0.22951 0.24097 C -0.22048 0.24722 -0.21146 0.24699 -0.20104 0.24861 C -0.11996 0.27476 -0.03437 0.25347 0.04896 0.25416 C 0.06181 0.25856 0.07275 0.26041 0.08611 0.2618 C 0.09636 0.27106 0.0849 0.26203 0.10764 0.26759 C 0.11111 0.26851 0.11424 0.27175 0.11754 0.27338 C 0.12049 0.27708 0.12466 0.27893 0.12761 0.28287 C 0.13073 0.28703 0.12986 0.29143 0.13195 0.29606 C 0.13264 0.29745 0.13681 0.30254 0.13768 0.3037 C 0.13854 0.30995 0.14132 0.32314 0.13768 0.32847 C 0.13455 0.33287 0.12466 0.33425 0.12466 0.33449 C 0.10799 0.34907 0.07969 0.34652 0.06181 0.34745 C 0.04288 0.35694 -0.04253 0.34629 -0.07378 0.33611 C -0.1085 0.3368 -0.1434 0.3368 -0.17812 0.33796 C -0.18385 0.33819 -0.19583 0.34467 -0.20243 0.3456 C -0.20486 0.34699 -0.20712 0.34838 -0.20955 0.34953 C -0.21232 0.35092 -0.21805 0.35324 -0.21805 0.35347 C -0.22812 0.36666 -0.21111 0.3449 -0.22673 0.36088 C -0.22934 0.36365 -0.2309 0.36828 -0.23385 0.37037 C -0.24201 0.37592 -0.24878 0.38472 -0.25382 0.39513 C -0.25937 0.42569 -0.23159 0.42731 -0.21389 0.42754 C -0.11632 0.42939 -0.01857 0.43009 0.079 0.43148 C 0.10816 0.4331 0.11563 0.43287 0.13907 0.44282 C 0.1408 0.44745 0.14323 0.45138 0.14479 0.45601 C 0.14601 0.45972 0.14757 0.46759 0.14757 0.46782 C 0.14288 0.48379 0.13698 0.4824 0.12466 0.48472 C 0.11389 0.49421 0.09358 0.49328 0.08195 0.49421 C 0.02292 0.49305 -0.03507 0.49166 -0.09375 0.48472 C -0.12118 0.47407 -0.12118 0.47939 -0.16389 0.48078 C -0.17222 0.4831 -0.18003 0.48819 -0.18819 0.4905 C -0.1967 0.49305 -0.20538 0.49421 -0.21389 0.49606 C -0.21718 0.49675 -0.22378 0.49814 -0.22378 0.49838 C -0.23107 0.503 -0.23732 0.50879 -0.24531 0.51134 C -0.24965 0.51736 -0.25139 0.51527 -0.25521 0.52268 C -0.25468 0.52754 -0.25607 0.53842 -0.25104 0.54189 C -0.23194 0.55486 -0.18298 0.56111 -0.16389 0.56273 C -0.14583 0.56412 -0.10955 0.56666 -0.10955 0.56689 C -0.05677 0.58032 0.04584 0.57037 0.10191 0.5703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Над полями и лесами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Мчатся Дед Мороза…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45284" y="3140968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Ступа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43337" y="4497193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САНИ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847556" y="2315661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Лыжи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9698"/>
            <a:ext cx="3110677" cy="1941430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11 0.02939 C 0.06893 0.02662 0.05347 0.02592 0.03611 0.02754 C 0.02327 0.03078 0.01059 0.03287 -0.00243 0.03518 C -0.03212 0.04791 -0.06458 0.04745 -0.09531 0.05046 C -0.11805 0.05787 -0.14201 0.05995 -0.16528 0.0618 C -0.17725 0.06689 -0.15816 0.05902 -0.18246 0.06574 C -0.18541 0.06643 -0.19097 0.06944 -0.19097 0.06967 C -0.19687 0.07777 -0.20191 0.08634 -0.20816 0.09421 C -0.21128 0.11157 -0.20955 0.11481 -0.19809 0.12083 C -0.18802 0.12013 -0.17795 0.12013 -0.16805 0.11898 C -0.15468 0.11736 -0.14149 0.11157 -0.12812 0.10949 C -0.11545 0.10416 -0.10139 0.1037 -0.08819 0.10185 C -0.07396 0.09583 -0.0901 0.10208 -0.05521 0.09814 C -0.04948 0.09745 -0.04392 0.09513 -0.03819 0.09421 C -0.00816 0.0949 0.02188 0.09375 0.05191 0.09606 C 0.05625 0.09629 0.06788 0.10416 0.07327 0.10555 C 0.08542 0.11388 0.0717 0.10555 0.08768 0.11134 C 0.09792 0.11504 0.10747 0.12222 0.11754 0.12662 C 0.12118 0.13125 0.12309 0.13356 0.12466 0.14004 C 0.12413 0.14629 0.12483 0.153 0.12327 0.15902 C 0.12188 0.16458 0.1092 0.16597 0.10625 0.16666 C 0.09375 0.17476 0.08889 0.17314 0.07188 0.17615 C 0.04931 0.18009 0.02761 0.18564 0.00469 0.1875 C -0.00903 0.19699 -0.0243 0.19421 -0.03958 0.19513 C -0.0684 0.20856 -0.09687 0.19537 -0.12534 0.19143 C -0.14114 0.18541 -0.16059 0.18495 -0.17673 0.18379 C -0.18906 0.18472 -0.20191 0.1831 -0.21389 0.1875 C -0.2151 0.18796 -0.21545 0.1905 -0.21666 0.19143 C -0.22083 0.1949 -0.22534 0.19699 -0.22951 0.20092 C -0.23403 0.20972 -0.23142 0.20347 -0.23385 0.21412 C -0.23472 0.21805 -0.23663 0.22569 -0.23663 0.22592 C -0.23559 0.23009 -0.23593 0.23541 -0.23385 0.23888 C -0.23281 0.2405 -0.2309 0.24004 -0.22951 0.24097 C -0.22048 0.24722 -0.21146 0.24699 -0.20104 0.24861 C -0.11996 0.27476 -0.03437 0.25347 0.04896 0.25416 C 0.06181 0.25856 0.07275 0.26041 0.08611 0.2618 C 0.09636 0.27106 0.0849 0.26203 0.10764 0.26759 C 0.11111 0.26851 0.11424 0.27175 0.11754 0.27338 C 0.12049 0.27708 0.12466 0.27893 0.12761 0.28287 C 0.13073 0.28703 0.12986 0.29143 0.13195 0.29606 C 0.13264 0.29745 0.13681 0.30254 0.13768 0.3037 C 0.13854 0.30995 0.14132 0.32314 0.13768 0.32847 C 0.13455 0.33287 0.12466 0.33425 0.12466 0.33449 C 0.10799 0.34907 0.07969 0.34652 0.06181 0.34745 C 0.04288 0.35694 -0.04253 0.34629 -0.07378 0.33611 C -0.1085 0.3368 -0.1434 0.3368 -0.17812 0.33796 C -0.18385 0.33819 -0.19583 0.34467 -0.20243 0.3456 C -0.20486 0.34699 -0.20712 0.34838 -0.20955 0.34953 C -0.21232 0.35092 -0.21805 0.35324 -0.21805 0.35347 C -0.22812 0.36666 -0.21111 0.3449 -0.22673 0.36088 C -0.22934 0.36365 -0.2309 0.36828 -0.23385 0.37037 C -0.24201 0.37592 -0.24878 0.38472 -0.25382 0.39513 C -0.25937 0.42569 -0.23159 0.42731 -0.21389 0.42754 C -0.11632 0.42939 -0.01857 0.43009 0.079 0.43148 C 0.10816 0.4331 0.11563 0.43287 0.13907 0.44282 C 0.1408 0.44745 0.14323 0.45138 0.14479 0.45601 C 0.14601 0.45972 0.14757 0.46759 0.14757 0.46782 C 0.14288 0.48379 0.13698 0.4824 0.12466 0.48472 C 0.11389 0.49421 0.09358 0.49328 0.08195 0.49421 C 0.02292 0.49305 -0.03507 0.49166 -0.09375 0.48472 C -0.12118 0.47407 -0.12118 0.47939 -0.16389 0.48078 C -0.17222 0.4831 -0.18003 0.48819 -0.18819 0.4905 C -0.1967 0.49305 -0.20538 0.49421 -0.21389 0.49606 C -0.21718 0.49675 -0.22378 0.49814 -0.22378 0.49838 C -0.23107 0.503 -0.23732 0.50879 -0.24531 0.51134 C -0.24965 0.51736 -0.25139 0.51527 -0.25521 0.52268 C -0.25468 0.52754 -0.25607 0.53842 -0.25104 0.54189 C -0.23194 0.55486 -0.18298 0.56111 -0.16389 0.56273 C -0.14583 0.56412 -0.10955 0.56666 -0.10955 0.56689 C -0.05677 0.58032 0.04584 0.57037 0.10191 0.57037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93691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В праздничных обертках ярких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Ребятишек ждут…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47556" y="4149080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Мешок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857698" y="3212976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Подарки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857698" y="2329724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Шоколадки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71" y="2090645"/>
            <a:ext cx="3035006" cy="3260419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9236 C 0.10816 0.08958 0.09271 0.08888 0.07535 0.0905 C 0.0625 0.09375 0.04983 0.09583 0.03681 0.09814 C 0.00712 0.11088 -0.02534 0.11041 -0.05607 0.11342 C -0.07882 0.12083 -0.10278 0.12291 -0.12604 0.12476 C -0.13802 0.12986 -0.11892 0.12199 -0.14323 0.1287 C -0.14618 0.12939 -0.15173 0.1324 -0.15173 0.13263 C -0.15764 0.14074 -0.16267 0.1493 -0.16892 0.15717 C -0.17205 0.17453 -0.17031 0.17777 -0.15885 0.18379 C -0.14878 0.1831 -0.13871 0.1831 -0.12882 0.18194 C -0.11545 0.18032 -0.10225 0.17453 -0.08889 0.17245 C -0.07621 0.16713 -0.06215 0.16666 -0.04896 0.16481 C -0.03472 0.15879 -0.05087 0.16504 -0.01597 0.16111 C -0.01024 0.16041 -0.00468 0.1581 0.00104 0.15717 C 0.03108 0.15787 0.06111 0.15671 0.09115 0.15902 C 0.09549 0.15925 0.10712 0.16713 0.1125 0.16851 C 0.12466 0.17685 0.11094 0.16851 0.12691 0.1743 C 0.13716 0.178 0.1467 0.18518 0.15677 0.18958 C 0.16042 0.19421 0.16233 0.19652 0.16389 0.203 C 0.16337 0.20925 0.16407 0.21597 0.1625 0.22199 C 0.16111 0.22754 0.14844 0.22893 0.14549 0.22963 C 0.13299 0.23773 0.12813 0.23611 0.11111 0.23912 C 0.08854 0.24305 0.06684 0.24861 0.04393 0.25046 C 0.03021 0.25995 0.01493 0.25717 -0.00034 0.2581 C -0.02916 0.27152 -0.05764 0.25833 -0.08611 0.25439 C -0.10191 0.24838 -0.12135 0.24791 -0.1375 0.24675 C -0.14982 0.24768 -0.16267 0.24606 -0.17465 0.25046 C -0.17587 0.25092 -0.17621 0.25347 -0.17743 0.25439 C -0.18159 0.25787 -0.18611 0.25995 -0.19028 0.26388 C -0.19479 0.27268 -0.19218 0.26643 -0.19462 0.27708 C -0.19548 0.28101 -0.19739 0.28865 -0.19739 0.28888 C -0.19635 0.29305 -0.1967 0.29838 -0.19462 0.30185 C -0.19357 0.30347 -0.19166 0.303 -0.19028 0.30393 C -0.18125 0.31018 -0.17222 0.30995 -0.1618 0.31157 C -0.08073 0.33773 0.00486 0.31643 0.0882 0.31713 C 0.10104 0.32152 0.11198 0.32338 0.12535 0.32476 C 0.13559 0.33402 0.12413 0.325 0.14688 0.33055 C 0.15035 0.33148 0.15347 0.33472 0.15677 0.33634 C 0.15972 0.34004 0.16389 0.34189 0.16684 0.34583 C 0.16997 0.35 0.1691 0.35439 0.17118 0.35902 C 0.17188 0.36041 0.17604 0.3655 0.17691 0.36666 C 0.17778 0.37291 0.18056 0.38611 0.17691 0.39143 C 0.17379 0.39583 0.16389 0.39722 0.16389 0.39745 C 0.14722 0.41203 0.11893 0.40949 0.10104 0.41041 C 0.08212 0.4199 -0.0033 0.40925 -0.03455 0.39907 C -0.06927 0.39976 -0.10416 0.39976 -0.13889 0.40092 C -0.14462 0.40115 -0.15659 0.40763 -0.16319 0.40856 C -0.16562 0.40995 -0.16788 0.41134 -0.17031 0.4125 C -0.17309 0.41388 -0.17882 0.4162 -0.17882 0.41643 C -0.18889 0.42963 -0.17187 0.40787 -0.1875 0.42384 C -0.1901 0.42662 -0.19166 0.43125 -0.19462 0.43333 C -0.20278 0.43888 -0.20955 0.44768 -0.21458 0.4581 C -0.22014 0.48865 -0.19236 0.49027 -0.17465 0.4905 C -0.07708 0.49236 0.02066 0.49305 0.11823 0.49444 C 0.1474 0.49606 0.15486 0.49583 0.1783 0.50578 C 0.18004 0.51041 0.18247 0.51435 0.18403 0.51898 C 0.18525 0.52268 0.18681 0.53055 0.18681 0.53078 C 0.18212 0.54675 0.17622 0.54537 0.16389 0.54768 C 0.15313 0.55717 0.13282 0.55625 0.12118 0.55717 C 0.06216 0.55601 0.00417 0.55463 -0.05451 0.54768 C -0.08194 0.53703 -0.08194 0.54236 -0.12465 0.54375 C -0.13298 0.54606 -0.1408 0.55115 -0.14896 0.55347 C -0.15746 0.55601 -0.16614 0.55717 -0.17465 0.55902 C -0.17795 0.55972 -0.18455 0.56111 -0.18455 0.56134 C -0.19184 0.56597 -0.19809 0.57175 -0.20607 0.5743 C -0.21041 0.58032 -0.21215 0.57824 -0.21597 0.58564 C -0.21545 0.5905 -0.21684 0.60138 -0.2118 0.60486 C -0.19271 0.61782 -0.14375 0.62407 -0.12465 0.62569 C -0.10659 0.62708 -0.07031 0.62963 -0.07031 0.62986 C -0.01753 0.64328 0.08507 0.63333 0.14115 0.63333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936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Bookman Old Style" pitchFamily="18" charset="0"/>
              </a:rPr>
              <a:t>На ветвях висят зверушки</a:t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>Не живые, а…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1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47556" y="4149080"/>
            <a:ext cx="33123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Сосульки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2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780496" y="2074524"/>
            <a:ext cx="3312368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Игрушки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3">
            <a:hlinkClick r:id="" action="ppaction://noaction" highlightClick="1">
              <a:snd r:embed="rId2" name="drumroll.wav"/>
            </a:hlinkClick>
          </p:cNvPr>
          <p:cNvSpPr/>
          <p:nvPr/>
        </p:nvSpPr>
        <p:spPr>
          <a:xfrm>
            <a:off x="808569" y="3072782"/>
            <a:ext cx="331236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Зверюшки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681208"/>
            <a:ext cx="664928" cy="770808"/>
          </a:xfrm>
          <a:prstGeom prst="rect">
            <a:avLst/>
          </a:prstGeom>
        </p:spPr>
      </p:pic>
      <p:pic>
        <p:nvPicPr>
          <p:cNvPr id="8" name="раскраск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71" y="2196546"/>
            <a:ext cx="3035006" cy="3048616"/>
          </a:xfrm>
          <a:prstGeom prst="rect">
            <a:avLst/>
          </a:prstGeom>
        </p:spPr>
      </p:pic>
      <p:pic>
        <p:nvPicPr>
          <p:cNvPr id="6" name="рука с кисть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9231" y="695829"/>
            <a:ext cx="3267686" cy="19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9236 C 0.10816 0.08958 0.09271 0.08888 0.07535 0.0905 C 0.0625 0.09375 0.04983 0.09583 0.03681 0.09814 C 0.00712 0.11088 -0.02534 0.11041 -0.05607 0.11342 C -0.07882 0.12083 -0.10278 0.12291 -0.12604 0.12476 C -0.13802 0.12986 -0.11892 0.12199 -0.14323 0.1287 C -0.14618 0.12939 -0.15173 0.1324 -0.15173 0.13263 C -0.15764 0.14074 -0.16267 0.1493 -0.16892 0.15717 C -0.17205 0.17453 -0.17031 0.17777 -0.15885 0.18379 C -0.14878 0.1831 -0.13871 0.1831 -0.12882 0.18194 C -0.11545 0.18032 -0.10225 0.17453 -0.08889 0.17245 C -0.07621 0.16713 -0.06215 0.16666 -0.04896 0.16481 C -0.03472 0.15879 -0.05087 0.16504 -0.01597 0.16111 C -0.01024 0.16041 -0.00468 0.1581 0.00104 0.15717 C 0.03108 0.15787 0.06111 0.15671 0.09115 0.15902 C 0.09549 0.15925 0.10712 0.16713 0.1125 0.16851 C 0.12466 0.17685 0.11094 0.16851 0.12691 0.1743 C 0.13716 0.178 0.1467 0.18518 0.15677 0.18958 C 0.16042 0.19421 0.16233 0.19652 0.16389 0.203 C 0.16337 0.20925 0.16407 0.21597 0.1625 0.22199 C 0.16111 0.22754 0.14844 0.22893 0.14549 0.22963 C 0.13299 0.23773 0.12813 0.23611 0.11111 0.23912 C 0.08854 0.24305 0.06684 0.24861 0.04393 0.25046 C 0.03021 0.25995 0.01493 0.25717 -0.00034 0.2581 C -0.02916 0.27152 -0.05764 0.25833 -0.08611 0.25439 C -0.10191 0.24838 -0.12135 0.24791 -0.1375 0.24675 C -0.14982 0.24768 -0.16267 0.24606 -0.17465 0.25046 C -0.17587 0.25092 -0.17621 0.25347 -0.17743 0.25439 C -0.18159 0.25787 -0.18611 0.25995 -0.19028 0.26388 C -0.19479 0.27268 -0.19218 0.26643 -0.19462 0.27708 C -0.19548 0.28101 -0.19739 0.28865 -0.19739 0.28888 C -0.19635 0.29305 -0.1967 0.29838 -0.19462 0.30185 C -0.19357 0.30347 -0.19166 0.303 -0.19028 0.30393 C -0.18125 0.31018 -0.17222 0.30995 -0.1618 0.31157 C -0.08073 0.33773 0.00486 0.31643 0.0882 0.31713 C 0.10104 0.32152 0.11198 0.32338 0.12535 0.32476 C 0.13559 0.33402 0.12413 0.325 0.14688 0.33055 C 0.15035 0.33148 0.15347 0.33472 0.15677 0.33634 C 0.15972 0.34004 0.16389 0.34189 0.16684 0.34583 C 0.16997 0.35 0.1691 0.35439 0.17118 0.35902 C 0.17188 0.36041 0.17604 0.3655 0.17691 0.36666 C 0.17778 0.37291 0.18056 0.38611 0.17691 0.39143 C 0.17379 0.39583 0.16389 0.39722 0.16389 0.39745 C 0.14722 0.41203 0.11893 0.40949 0.10104 0.41041 C 0.08212 0.4199 -0.0033 0.40925 -0.03455 0.39907 C -0.06927 0.39976 -0.10416 0.39976 -0.13889 0.40092 C -0.14462 0.40115 -0.15659 0.40763 -0.16319 0.40856 C -0.16562 0.40995 -0.16788 0.41134 -0.17031 0.4125 C -0.17309 0.41388 -0.17882 0.4162 -0.17882 0.41643 C -0.18889 0.42963 -0.17187 0.40787 -0.1875 0.42384 C -0.1901 0.42662 -0.19166 0.43125 -0.19462 0.43333 C -0.20278 0.43888 -0.20955 0.44768 -0.21458 0.4581 C -0.22014 0.48865 -0.19236 0.49027 -0.17465 0.4905 C -0.07708 0.49236 0.02066 0.49305 0.11823 0.49444 C 0.1474 0.49606 0.15486 0.49583 0.1783 0.50578 C 0.18004 0.51041 0.18247 0.51435 0.18403 0.51898 C 0.18525 0.52268 0.18681 0.53055 0.18681 0.53078 C 0.18212 0.54675 0.17622 0.54537 0.16389 0.54768 C 0.15313 0.55717 0.13282 0.55625 0.12118 0.55717 C 0.06216 0.55601 0.00417 0.55463 -0.05451 0.54768 C -0.08194 0.53703 -0.08194 0.54236 -0.12465 0.54375 C -0.13298 0.54606 -0.1408 0.55115 -0.14896 0.55347 C -0.15746 0.55601 -0.16614 0.55717 -0.17465 0.55902 C -0.17795 0.55972 -0.18455 0.56111 -0.18455 0.56134 C -0.19184 0.56597 -0.19809 0.57175 -0.20607 0.5743 C -0.21041 0.58032 -0.21215 0.57824 -0.21597 0.58564 C -0.21545 0.5905 -0.21684 0.60138 -0.2118 0.60486 C -0.19271 0.61782 -0.14375 0.62407 -0.12465 0.62569 C -0.10659 0.62708 -0.07031 0.62963 -0.07031 0.62986 C -0.01753 0.64328 0.08507 0.63333 0.14115 0.63333 " pathEditMode="relative" rAng="0" ptsTypes="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27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381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Зимние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загадки</dc:title>
  <dc:creator>TGA</dc:creator>
  <cp:lastModifiedBy>TGA</cp:lastModifiedBy>
  <cp:revision>14</cp:revision>
  <dcterms:created xsi:type="dcterms:W3CDTF">2016-12-13T00:30:44Z</dcterms:created>
  <dcterms:modified xsi:type="dcterms:W3CDTF">2016-12-13T04:27:11Z</dcterms:modified>
</cp:coreProperties>
</file>