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70" r:id="rId4"/>
    <p:sldId id="269" r:id="rId5"/>
    <p:sldId id="265" r:id="rId6"/>
    <p:sldId id="273" r:id="rId7"/>
    <p:sldId id="274" r:id="rId8"/>
    <p:sldId id="275" r:id="rId9"/>
    <p:sldId id="268" r:id="rId10"/>
    <p:sldId id="276" r:id="rId11"/>
    <p:sldId id="267" r:id="rId12"/>
    <p:sldId id="266" r:id="rId13"/>
    <p:sldId id="261" r:id="rId14"/>
    <p:sldId id="25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E80D-E53D-4398-B25B-60093B85FEB6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978D-C603-49D9-BC47-708B64976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1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E80D-E53D-4398-B25B-60093B85FEB6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978D-C603-49D9-BC47-708B64976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937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E80D-E53D-4398-B25B-60093B85FEB6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978D-C603-49D9-BC47-708B64976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082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E80D-E53D-4398-B25B-60093B85FEB6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978D-C603-49D9-BC47-708B64976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29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E80D-E53D-4398-B25B-60093B85FEB6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978D-C603-49D9-BC47-708B64976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55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E80D-E53D-4398-B25B-60093B85FEB6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978D-C603-49D9-BC47-708B64976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59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E80D-E53D-4398-B25B-60093B85FEB6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978D-C603-49D9-BC47-708B64976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3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E80D-E53D-4398-B25B-60093B85FEB6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978D-C603-49D9-BC47-708B64976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02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E80D-E53D-4398-B25B-60093B85FEB6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978D-C603-49D9-BC47-708B64976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21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E80D-E53D-4398-B25B-60093B85FEB6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978D-C603-49D9-BC47-708B64976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87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E80D-E53D-4398-B25B-60093B85FEB6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978D-C603-49D9-BC47-708B64976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49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CE80D-E53D-4398-B25B-60093B85FEB6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E978D-C603-49D9-BC47-708B64976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54868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МБДОУ «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Новичихинский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детский сад№1 «Искорка»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корпус №2 «Солнышко»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5696" y="2060848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«Как хлеб на стол  пришел»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6056" y="508518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526985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подготовительная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группа  Воспитатель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БарановаО.Ю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105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980728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Сыплется  мука</a:t>
            </a:r>
          </a:p>
          <a:p>
            <a:r>
              <a:rPr lang="ru-RU" dirty="0" smtClean="0"/>
              <a:t>Через край мешка.</a:t>
            </a:r>
          </a:p>
          <a:p>
            <a:r>
              <a:rPr lang="ru-RU" dirty="0" smtClean="0"/>
              <a:t>Станет тестом –</a:t>
            </a:r>
          </a:p>
          <a:p>
            <a:r>
              <a:rPr lang="ru-RU" dirty="0" smtClean="0"/>
              <a:t>В квашне тесно.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661248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Потом отправляется мука на хлебозавод в пекарню. Где специальные машины вымешивают тесто. И вот тесто замешано и пришла пора его класть в форму и ставить в печь.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4992554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590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фото ольга 2020\IMG-20201123-WA0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7"/>
          <a:stretch/>
        </p:blipFill>
        <p:spPr bwMode="auto">
          <a:xfrm>
            <a:off x="640193" y="1124744"/>
            <a:ext cx="1915583" cy="268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ольга 2020\IMG-20201123-WA00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2"/>
          <a:stretch/>
        </p:blipFill>
        <p:spPr bwMode="auto">
          <a:xfrm>
            <a:off x="1979712" y="3893724"/>
            <a:ext cx="1896314" cy="27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о ольга 2020\IMG-20201123-WA00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4"/>
          <a:stretch/>
        </p:blipFill>
        <p:spPr bwMode="auto">
          <a:xfrm>
            <a:off x="3995936" y="1124744"/>
            <a:ext cx="1800200" cy="25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фото ольга 2020\IMG-20201123-WA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20990"/>
            <a:ext cx="1928812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фото ольга 2020\IMG-20201123-WA000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4"/>
          <a:stretch/>
        </p:blipFill>
        <p:spPr bwMode="auto">
          <a:xfrm>
            <a:off x="4600194" y="3913266"/>
            <a:ext cx="1872317" cy="278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3265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Экскурсия на кухню детского сада с Федей и Соней, где посмотрели процесс приготовления пиццы.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111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фото ольга 2020\IMG-20201123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4" y="764570"/>
            <a:ext cx="1928887" cy="342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 ольга 2020\IMG-20201123-WA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94" y="764704"/>
            <a:ext cx="1928812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 ольга 2020\IMG-20201123-WA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25" y="764570"/>
            <a:ext cx="1928888" cy="342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4653136"/>
            <a:ext cx="7416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Давайте угостим всех </a:t>
            </a:r>
            <a:r>
              <a:rPr lang="ru-RU" dirty="0" err="1" smtClean="0"/>
              <a:t>пиццой</a:t>
            </a:r>
            <a:r>
              <a:rPr lang="ru-RU" dirty="0" smtClean="0"/>
              <a:t>, которую мы помогли приготовить.</a:t>
            </a:r>
          </a:p>
          <a:p>
            <a:r>
              <a:rPr lang="ru-RU" dirty="0" smtClean="0"/>
              <a:t>-Федор, ты теперь понял, как нужно относится к хлебу?</a:t>
            </a:r>
          </a:p>
          <a:p>
            <a:r>
              <a:rPr lang="ru-RU" dirty="0" smtClean="0"/>
              <a:t>-Бережно, отломить кусочек и съедать весь до конца, хлеб нельзя выкидывать.</a:t>
            </a:r>
          </a:p>
          <a:p>
            <a:r>
              <a:rPr lang="ru-RU" dirty="0" smtClean="0"/>
              <a:t>-Теперь я знаю, какой долгий путь прошёл наш хлеб, чтобы попасть в магазин.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111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1"/>
            <a:ext cx="9144000" cy="683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476672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Хлеб – главное богатство нашей страны и его нужно беречь. В России гостей уважительно встречали с хлебом и солью.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11" y="1844823"/>
            <a:ext cx="6678743" cy="446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409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91683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СПАСИБО ЗА ВНИМАНИЕ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0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9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944825"/>
            <a:ext cx="712879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Цели и задачи: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Воспитывать у детей бережное отношение и уважение к хлебу и людям, вырастившим его;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Расширять знания у детей о значении хлеба в жизни человека;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Познакомить детей с процессом выращивания хлеба;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Дать представление о том, как хлеб пришел к нам на стол;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Обратить внимание на содержание труда людей, на их слаженность и взаимопомощь в работе, на механизацию труда;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Закрепить знания детей о том, что хлеб – это один из самых главных продуктов питания в России.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11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1340768"/>
            <a:ext cx="7344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-Федор, ты зачем балуешься хлебом? – спросила воспитатель за обедом.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-Я уже наелся и хлеб мне больше не нужен. Вот я его и бросил.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Федор, так нельзя! Хлеб – это самый дорогой продукт питания. Он  очень трудно выращивается и печь его тоже очень трудно.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-Кто? Хлеб трудно достается? Да пошел в магазин, купил сколько  хочешь и ни какой трудности.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-Федор, ты не прав и многого не знаешь оказывается. Давайте, ребята, расскажем Феде, о том, что хлеб – это самый дорогой  продукт и как тяжело его вырастить. Фёдор, ты готов нас послушать и посмотреть?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11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esktop\фото ольга 2020\IMG_20201123_110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620687"/>
            <a:ext cx="3600401" cy="27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ольга 2020\IMG_20201123_1109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629004"/>
            <a:ext cx="3445295" cy="25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58" y="3861048"/>
            <a:ext cx="4968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Каждый день у нас на стол и в детском саду, и дома подаётся хлеб. Хлеб, хлебушко, хлебушек. С румяной корочкой, душистый, ароматный, горячий, мягкий. Он – самый главный на каждом столе.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вы хотите знать, как он попал в магазин?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11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476672"/>
            <a:ext cx="5256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Выращивать людям хлеб помогают сильные машины. Весной лишь только оттает и просохнет земля в поле выходит трактор, который вспашет землю. И вот земля стала мягкой, послушной и рыхлой. Теперь можно начинать сеять!</a:t>
            </a:r>
          </a:p>
          <a:p>
            <a:r>
              <a:rPr lang="ru-RU" dirty="0" smtClean="0"/>
              <a:t>К трактору прикрепляются сеялки и те ровными, аккуратными рядами укладывают в почву зерна пшеницы.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284984"/>
            <a:ext cx="348198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28" y="3284984"/>
            <a:ext cx="394686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11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620688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землю зёрнышко упало,</a:t>
            </a:r>
          </a:p>
          <a:p>
            <a:r>
              <a:rPr lang="ru-RU" dirty="0" smtClean="0"/>
              <a:t>Прорастать на солнце стало</a:t>
            </a:r>
          </a:p>
          <a:p>
            <a:r>
              <a:rPr lang="ru-RU" dirty="0" smtClean="0"/>
              <a:t>Дождик землю поливал,</a:t>
            </a:r>
          </a:p>
          <a:p>
            <a:r>
              <a:rPr lang="ru-RU" dirty="0" smtClean="0"/>
              <a:t>И росточек подрастал.</a:t>
            </a:r>
          </a:p>
          <a:p>
            <a:r>
              <a:rPr lang="ru-RU" dirty="0" smtClean="0"/>
              <a:t>К свету и теплу тянулся,</a:t>
            </a:r>
          </a:p>
          <a:p>
            <a:r>
              <a:rPr lang="ru-RU" dirty="0" smtClean="0"/>
              <a:t>И красавцем обернулся.</a:t>
            </a:r>
            <a:endParaRPr lang="ru-RU" dirty="0"/>
          </a:p>
        </p:txBody>
      </p:sp>
      <p:pic>
        <p:nvPicPr>
          <p:cNvPr id="2050" name="Picture 2" descr="C:\Users\User\Desktop\IMG-20201126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882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701988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Ну вот зерна созрели. Начинается жатва – это уборка колосьев. Комбайн – срезает колосья и вымолачивает из них зерна, эти зерна по специальному длинному рукаву высыпаются в грузовые машины, которые беспрерывно подъезжают по сигналу комбайнера.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92873"/>
            <a:ext cx="4392488" cy="259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11" y="2881535"/>
            <a:ext cx="4006385" cy="260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00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0466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Далее машины везут зерно на элеватор  - специальное сооружение для хранение семян.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31" y="1514061"/>
            <a:ext cx="6552728" cy="436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553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фото ольга 2020\IMG_20201123_1111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056"/>
            <a:ext cx="374441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5968" y="108654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40466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Дальше зерно поступает на мельницу, там его мелят в муку.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48064" y="4293096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Вот на мельнице пшеница.</a:t>
            </a:r>
          </a:p>
          <a:p>
            <a:r>
              <a:rPr lang="ru-RU" dirty="0" smtClean="0"/>
              <a:t>Здесь такое с ней творится!</a:t>
            </a:r>
          </a:p>
          <a:p>
            <a:r>
              <a:rPr lang="ru-RU" dirty="0" smtClean="0"/>
              <a:t>В оборот её берут!</a:t>
            </a:r>
          </a:p>
          <a:p>
            <a:r>
              <a:rPr lang="ru-RU" dirty="0" smtClean="0"/>
              <a:t>В порошок её сотрут!</a:t>
            </a:r>
          </a:p>
          <a:p>
            <a:r>
              <a:rPr lang="ru-RU" dirty="0" smtClean="0"/>
              <a:t>Стали зернышки мукою.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611893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1112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602</Words>
  <Application>Microsoft Office PowerPoint</Application>
  <PresentationFormat>Экран (4:3)</PresentationFormat>
  <Paragraphs>51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2 1</cp:lastModifiedBy>
  <cp:revision>24</cp:revision>
  <dcterms:created xsi:type="dcterms:W3CDTF">2020-11-23T03:24:41Z</dcterms:created>
  <dcterms:modified xsi:type="dcterms:W3CDTF">2021-01-10T15:27:31Z</dcterms:modified>
</cp:coreProperties>
</file>