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5" r:id="rId3"/>
    <p:sldId id="294" r:id="rId4"/>
    <p:sldId id="297" r:id="rId5"/>
    <p:sldId id="291" r:id="rId6"/>
    <p:sldId id="257" r:id="rId7"/>
    <p:sldId id="258" r:id="rId8"/>
    <p:sldId id="280" r:id="rId9"/>
    <p:sldId id="270" r:id="rId10"/>
    <p:sldId id="262" r:id="rId11"/>
    <p:sldId id="272" r:id="rId12"/>
    <p:sldId id="288" r:id="rId13"/>
    <p:sldId id="266" r:id="rId14"/>
    <p:sldId id="289" r:id="rId15"/>
    <p:sldId id="268" r:id="rId16"/>
    <p:sldId id="279" r:id="rId17"/>
    <p:sldId id="281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День мамы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395445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Воспитатель : Яковлева Людмила Сергеевна</a:t>
            </a:r>
          </a:p>
          <a:p>
            <a:r>
              <a:rPr lang="ru-RU" b="1" dirty="0" smtClean="0"/>
              <a:t>СПБ ГБУЗ «Детский санаторий «Звездочка» </a:t>
            </a:r>
          </a:p>
          <a:p>
            <a:endParaRPr lang="ru-RU" b="1" dirty="0"/>
          </a:p>
        </p:txBody>
      </p:sp>
      <p:pic>
        <p:nvPicPr>
          <p:cNvPr id="1026" name="Picture 2" descr="C:\Users\Dell\Desktop\ЗВЕЗД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35811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elgelerim\Aslan\DegoBar\bebek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0"/>
          </a:xfrm>
        </p:spPr>
        <p:txBody>
          <a:bodyPr>
            <a:normAutofit fontScale="90000"/>
          </a:bodyPr>
          <a:lstStyle/>
          <a:p>
            <a:r>
              <a:rPr lang="de-CH" b="1" i="1" dirty="0" smtClean="0">
                <a:solidFill>
                  <a:srgbClr val="FF0000"/>
                </a:solidFill>
                <a:latin typeface="Bookman Old Style" pitchFamily="18" charset="0"/>
              </a:rPr>
              <a:t>„</a:t>
            </a:r>
            <a:r>
              <a:rPr lang="de-CH" b="1" i="1" dirty="0" err="1" smtClean="0">
                <a:solidFill>
                  <a:srgbClr val="FF0000"/>
                </a:solidFill>
                <a:latin typeface="Bookman Old Style" pitchFamily="18" charset="0"/>
              </a:rPr>
              <a:t>Он</a:t>
            </a:r>
            <a:r>
              <a:rPr lang="de-CH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будет</a:t>
            </a:r>
            <a:r>
              <a:rPr lang="de-CH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b="1" i="1" dirty="0" err="1" smtClean="0">
                <a:solidFill>
                  <a:srgbClr val="FF0000"/>
                </a:solidFill>
                <a:latin typeface="Bookman Old Style" pitchFamily="18" charset="0"/>
              </a:rPr>
              <a:t>охранять</a:t>
            </a:r>
            <a:r>
              <a:rPr lang="de-CH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b="1" i="1" dirty="0" err="1" smtClean="0">
                <a:solidFill>
                  <a:srgbClr val="FF0000"/>
                </a:solidFill>
                <a:latin typeface="Bookman Old Style" pitchFamily="18" charset="0"/>
              </a:rPr>
              <a:t>тебя</a:t>
            </a:r>
            <a:r>
              <a:rPr lang="de-CH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b="1" i="1" dirty="0" err="1" smtClean="0">
                <a:solidFill>
                  <a:srgbClr val="FF0000"/>
                </a:solidFill>
                <a:latin typeface="Bookman Old Style" pitchFamily="18" charset="0"/>
              </a:rPr>
              <a:t>от</a:t>
            </a:r>
            <a:r>
              <a:rPr lang="de-CH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b="1" i="1" dirty="0" err="1" smtClean="0">
                <a:solidFill>
                  <a:srgbClr val="FF0000"/>
                </a:solidFill>
                <a:latin typeface="Bookman Old Style" pitchFamily="18" charset="0"/>
              </a:rPr>
              <a:t>всех</a:t>
            </a:r>
            <a:r>
              <a:rPr lang="de-CH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бед</a:t>
            </a:r>
            <a:r>
              <a:rPr lang="de-CH" b="1" i="1" dirty="0" smtClean="0">
                <a:solidFill>
                  <a:srgbClr val="FF0000"/>
                </a:solidFill>
                <a:latin typeface="Bookman Old Style" pitchFamily="18" charset="0"/>
              </a:rPr>
              <a:t>“</a:t>
            </a:r>
            <a:r>
              <a:rPr lang="en-AU" sz="4000" b="1" dirty="0" smtClean="0">
                <a:solidFill>
                  <a:schemeClr val="hlink"/>
                </a:solidFill>
                <a:latin typeface="Courier New" pitchFamily="49" charset="0"/>
              </a:rPr>
              <a:t/>
            </a:r>
            <a:br>
              <a:rPr lang="en-AU" sz="4000" b="1" dirty="0" smtClean="0">
                <a:solidFill>
                  <a:schemeClr val="hlink"/>
                </a:solidFill>
                <a:latin typeface="Courier New" pitchFamily="49" charset="0"/>
              </a:rPr>
            </a:b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ДЕНЬ МАТЕРИ1\КАРТИНКИ-ДЕТИ\index6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86322"/>
            <a:ext cx="8643998" cy="1752600"/>
          </a:xfrm>
        </p:spPr>
        <p:txBody>
          <a:bodyPr>
            <a:normAutofit lnSpcReduction="1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- Твой ангел защитит тебя, даже рискуя собственной жизнью.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ДЕНЬ МАТЕРИ1\КАРТИНКИ-ДЕТИ\12d08e0a7a5e22f6f240e18269f18ca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Bookman Old Style" pitchFamily="18" charset="0"/>
              </a:rPr>
              <a:t>«Боже, скажи мне, как зовут моего ангела?»</a:t>
            </a:r>
            <a:endParaRPr lang="ru-RU" sz="40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elgelerim\Aslan\DegoBar\bebek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- Его имя не имеет значения.</a:t>
            </a:r>
            <a:endParaRPr lang="ru-RU" sz="4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ЕНЬ МАТЕРИ1\КАРТИНКИ-ДЕТИ\8021239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7278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Ты будешь просто называть его</a:t>
            </a:r>
            <a:endParaRPr lang="ru-RU" sz="40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НЬ МАТЕРИ1\КАРТИНКИ-ДЕТИ\ed0000027963868237500d1565bf43e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7151" cy="609329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5715016"/>
            <a:ext cx="5657832" cy="1071570"/>
          </a:xfrm>
        </p:spPr>
        <p:txBody>
          <a:bodyPr>
            <a:noAutofit/>
          </a:bodyPr>
          <a:lstStyle/>
          <a:p>
            <a:r>
              <a:rPr lang="ru-RU" sz="9000" b="1" i="1" dirty="0" smtClean="0">
                <a:solidFill>
                  <a:srgbClr val="FF9900"/>
                </a:solidFill>
                <a:latin typeface="Bookman Old Style" pitchFamily="18" charset="0"/>
              </a:rPr>
              <a:t>мама</a:t>
            </a:r>
            <a:r>
              <a:rPr lang="ru-RU" sz="9000" b="1" i="1" dirty="0" smtClean="0">
                <a:latin typeface="Bookman Old Style" pitchFamily="18" charset="0"/>
              </a:rPr>
              <a:t> </a:t>
            </a:r>
            <a:endParaRPr lang="ru-RU" sz="9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ДЕНЬ МАТЕРИ1\КАРТИНКИ-ДЕТИ\795703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ДЕНЬ МАТЕРИ1\КАРТИНКИ-ДЕТИ\index9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</a:t>
            </a:r>
            <a:r>
              <a:rPr lang="ru-RU" dirty="0" smtClean="0"/>
              <a:t>Днем мамы, </a:t>
            </a:r>
            <a:r>
              <a:rPr lang="ru-RU" dirty="0" smtClean="0"/>
              <a:t>милые, все те, кто заботится о нас в санатории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ell\Desktop\санатор звез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143931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Dell\Downloads\Screenshot_2020-03-06 с праздником мамы картинки 5 тыс изображений найдено в Яндекс Картинка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15370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ell\Desktop\баб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69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Dell\Desktop\матро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Belgelerim\Aslan\DegoBar\bebek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857388"/>
          </a:xfrm>
        </p:spPr>
        <p:txBody>
          <a:bodyPr>
            <a:noAutofit/>
          </a:bodyPr>
          <a:lstStyle/>
          <a:p>
            <a:r>
              <a:rPr lang="de-CH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За</a:t>
            </a:r>
            <a:r>
              <a:rPr lang="de-CH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день</a:t>
            </a:r>
            <a:r>
              <a:rPr lang="de-CH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до</a:t>
            </a:r>
            <a:r>
              <a:rPr lang="de-CH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рожден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de-CH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я </a:t>
            </a:r>
            <a:r>
              <a:rPr lang="de-CH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Ребенок</a:t>
            </a:r>
            <a:r>
              <a:rPr lang="de-CH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de-CH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спросил</a:t>
            </a:r>
            <a:r>
              <a:rPr lang="de-CH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у </a:t>
            </a:r>
            <a:r>
              <a:rPr lang="de-CH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бога</a:t>
            </a:r>
            <a:r>
              <a:rPr lang="de-CH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br>
              <a:rPr lang="de-CH" sz="40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40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elgelerim\Aslan\DegoBar\bebek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07170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- Говорят, завтра меня посылают на Землю.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elgelerim\Aslan\DegoBar\bebek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Как же я буду там жить, ведь я так мал и беззащитен?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ДЕНЬ МАТЕРИ1\КАРТИНКИ-ДЕТИ\angel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2155831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Бог ответил: «Я подарю тебе ангела, который всегда будет рядом с тобой.»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ЕНЬ МАТЕРИ1\КАРТИНКИ-ДЕТИ\index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286808" cy="192882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Ребёнок задумался.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6182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128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День мамы</vt:lpstr>
      <vt:lpstr>Слайд 2</vt:lpstr>
      <vt:lpstr>Слайд 3</vt:lpstr>
      <vt:lpstr>Слайд 4</vt:lpstr>
      <vt:lpstr>За день до рождения Ребенок спросил у бога: </vt:lpstr>
      <vt:lpstr>- Говорят, завтра меня посылают на Землю.</vt:lpstr>
      <vt:lpstr>Как же я буду там жить, ведь я так мал и беззащитен?</vt:lpstr>
      <vt:lpstr>Бог ответил: «Я подарю тебе ангела, который всегда будет рядом с тобой.»</vt:lpstr>
      <vt:lpstr>Ребёнок задумался.</vt:lpstr>
      <vt:lpstr>„Он будет охранять тебя от всех бед“ </vt:lpstr>
      <vt:lpstr>Слайд 11</vt:lpstr>
      <vt:lpstr>«Боже, скажи мне, как зовут моего ангела?»</vt:lpstr>
      <vt:lpstr>- Его имя не имеет значения.</vt:lpstr>
      <vt:lpstr>Ты будешь просто называть его</vt:lpstr>
      <vt:lpstr>мама </vt:lpstr>
      <vt:lpstr>Слайд 16</vt:lpstr>
      <vt:lpstr>Слайд 17</vt:lpstr>
      <vt:lpstr>С Днем мамы, милые, все те, кто заботится о нас в санатории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Dell</cp:lastModifiedBy>
  <cp:revision>59</cp:revision>
  <dcterms:created xsi:type="dcterms:W3CDTF">2011-11-23T09:35:39Z</dcterms:created>
  <dcterms:modified xsi:type="dcterms:W3CDTF">2020-11-26T15:59:37Z</dcterms:modified>
</cp:coreProperties>
</file>