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60" r:id="rId5"/>
    <p:sldId id="304" r:id="rId6"/>
    <p:sldId id="263" r:id="rId7"/>
    <p:sldId id="272" r:id="rId8"/>
    <p:sldId id="273" r:id="rId9"/>
    <p:sldId id="274" r:id="rId10"/>
    <p:sldId id="284" r:id="rId11"/>
    <p:sldId id="286" r:id="rId12"/>
    <p:sldId id="302" r:id="rId13"/>
    <p:sldId id="291" r:id="rId14"/>
    <p:sldId id="290" r:id="rId15"/>
    <p:sldId id="292" r:id="rId16"/>
    <p:sldId id="293" r:id="rId17"/>
    <p:sldId id="294" r:id="rId18"/>
    <p:sldId id="295" r:id="rId19"/>
    <p:sldId id="296" r:id="rId20"/>
    <p:sldId id="297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718" autoAdjust="0"/>
  </p:normalViewPr>
  <p:slideViewPr>
    <p:cSldViewPr>
      <p:cViewPr varScale="1">
        <p:scale>
          <a:sx n="51" d="100"/>
          <a:sy n="51" d="100"/>
        </p:scale>
        <p:origin x="-8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6FBA0-EE48-475D-B35C-8BE5E14008D2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2C84-54C1-4241-8FD7-D247741CE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576064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ГБОУ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СОШ №507Московского района Санкт-Петербурга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 дополнительного образования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Потапова Екатерина Алексеевна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990656" cy="331236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Хореография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68880"/>
            <a:ext cx="2926080" cy="438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Становление и развитие искусства балета связаны с культурами Италии, Англии, Австрии и особенно Франции. Именно в этой стране начался процесс отделения балета от оперы и предоставления балетному искусству статуса самостоятельной отрасли хореографии.</a:t>
            </a:r>
          </a:p>
          <a:p>
            <a:r>
              <a:rPr lang="ru-RU" dirty="0" smtClean="0"/>
              <a:t>Основателем классического балетного искусства был французский балетмейстер Ж.Ж. </a:t>
            </a:r>
            <a:r>
              <a:rPr lang="ru-RU" dirty="0" err="1" smtClean="0"/>
              <a:t>Новерр</a:t>
            </a:r>
            <a:r>
              <a:rPr lang="ru-RU" dirty="0" smtClean="0"/>
              <a:t>, который отстаивал идею синтеза между танцем и музыкой. По мнению </a:t>
            </a:r>
            <a:r>
              <a:rPr lang="ru-RU" dirty="0" err="1" smtClean="0"/>
              <a:t>Новерра</a:t>
            </a:r>
            <a:r>
              <a:rPr lang="ru-RU" dirty="0" smtClean="0"/>
              <a:t>, именно синтез предопределял создание полноценного хореографического  искусства.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106192" cy="64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00192" y="1268761"/>
            <a:ext cx="2592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  ПУАНТЫ - танец на кончиках пальцев при вытянутом подъеме ноги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КЛАССИЧЕСКИЙ ТАНЕЦ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" y="1340748"/>
            <a:ext cx="4000500" cy="538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43000"/>
            <a:ext cx="380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НАРОДНЫЕ ТАНЦЫ</a:t>
            </a:r>
            <a:endParaRPr lang="ru-RU" sz="6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373041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44824"/>
            <a:ext cx="3324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25" y="2295525"/>
            <a:ext cx="28098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Барыня – русский народный танец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2493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686800" cy="1512168"/>
          </a:xfrm>
        </p:spPr>
        <p:txBody>
          <a:bodyPr>
            <a:no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Гопак – украинский народный танец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32141"/>
            <a:ext cx="3841814" cy="572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011644" cy="540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БУЛЬБА – белорусский народный танец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09484"/>
            <a:ext cx="8491728" cy="564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ЧАРДАШ – венгерский народный танец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69"/>
            <a:ext cx="91440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ЖИГА (ДЖИГА) – ирландский народный танец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29450" cy="526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Краковяк – польский народный , а затем бальный танец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65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Хореография     </a:t>
            </a:r>
            <a:r>
              <a:rPr lang="ru-RU" sz="4000" dirty="0" smtClean="0"/>
              <a:t>                                        (гр. </a:t>
            </a:r>
            <a:r>
              <a:rPr lang="ru-RU" sz="4000" dirty="0" err="1" smtClean="0"/>
              <a:t>Choreia</a:t>
            </a:r>
            <a:r>
              <a:rPr lang="ru-RU" sz="4000" dirty="0" smtClean="0"/>
              <a:t> - </a:t>
            </a:r>
            <a:r>
              <a:rPr lang="ru-RU" sz="4000" dirty="0" err="1" smtClean="0"/>
              <a:t>пляска+</a:t>
            </a:r>
            <a:r>
              <a:rPr lang="ru-RU" sz="4000" dirty="0" smtClean="0"/>
              <a:t> </a:t>
            </a:r>
            <a:r>
              <a:rPr lang="ru-RU" sz="4000" dirty="0" err="1" smtClean="0"/>
              <a:t>grapho</a:t>
            </a:r>
            <a:r>
              <a:rPr lang="ru-RU" sz="4000" dirty="0" smtClean="0"/>
              <a:t> - пишу) -        вид искусства, материалом которого являются движения и позы человеческого тела, поэтически осмысленные, организованные во времени и пространстве, составляющие художественную систему.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ЛЕЗГИНКА – грузинский народный танец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30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БАЛЬНЫЕ ТАНЦЫ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05840"/>
            <a:ext cx="4087368" cy="5852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43000"/>
            <a:ext cx="381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ЭСТРАДНЫЕ ТАНЦЫ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" y="1493329"/>
            <a:ext cx="9083040" cy="536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Спортивные  танцы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" y="1124740"/>
            <a:ext cx="3496437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102" y="1124744"/>
            <a:ext cx="5658898" cy="55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ХОРОВО́Д - род массовой игры, обычно состоящий в круговом движении с пением и плясками. Водить хоровод.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«С утра до ночи в хороводы песни игрывал.»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А.Кольцов. Как у наших у во рот стоял девок хоровод. </a:t>
            </a:r>
            <a:r>
              <a:rPr lang="ru-RU" sz="4000" i="1" dirty="0" smtClean="0">
                <a:solidFill>
                  <a:srgbClr val="FF0000"/>
                </a:solidFill>
              </a:rPr>
              <a:t>·нар.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</a:rPr>
              <a:t>·песня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 Различают Х. обрядовые и </a:t>
            </a:r>
            <a:r>
              <a:rPr lang="ru-RU" dirty="0" err="1" smtClean="0"/>
              <a:t>необрядовые</a:t>
            </a:r>
            <a:r>
              <a:rPr lang="ru-RU" dirty="0" smtClean="0"/>
              <a:t>, игровые и плясовые, круговые и некруговые, исполняемые в сопровождении песен или инструмент, музыки, движущиеся мерным шагом независимо от ритмического  рисунка и точно следующие музыкальной  ритмике.</a:t>
            </a:r>
          </a:p>
          <a:p>
            <a:r>
              <a:rPr lang="ru-RU" dirty="0" smtClean="0"/>
              <a:t>Обрядовые Х. во всех национальных культурах являются древнейшими. Им свойственны игровой элемент, медленное круговое движение "по солнцу" под пение архаичных песен, инструментальное сопровождение встречается редко. </a:t>
            </a:r>
            <a:r>
              <a:rPr lang="ru-RU" dirty="0" err="1" smtClean="0"/>
              <a:t>Необрядовые</a:t>
            </a:r>
            <a:r>
              <a:rPr lang="ru-RU" dirty="0" smtClean="0"/>
              <a:t> </a:t>
            </a:r>
            <a:r>
              <a:rPr lang="ru-RU" smtClean="0"/>
              <a:t>отличаются более </a:t>
            </a:r>
            <a:r>
              <a:rPr lang="ru-RU" dirty="0" smtClean="0"/>
              <a:t>развитой хореографией, сопровождаются либо песнями, либо инструмент, ансамблем, иногда песней и инструментальной музыкой одновременно. Песенные и инструментальные  традиции в музыке Х. в большинстве народных  культур сосуществуют.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В различных культурах начали формироваться свои </a:t>
            </a:r>
            <a:r>
              <a:rPr lang="ru-RU" sz="3600" b="1" dirty="0" smtClean="0"/>
              <a:t>танцевальные традиции</a:t>
            </a:r>
            <a:r>
              <a:rPr lang="ru-RU" sz="3600" dirty="0" smtClean="0"/>
              <a:t>, в которых отражались структура, типология, содержание, ритмика народа. Изящные, как будто перетекающие движения из одного в другое в китайском и японском танце оказывают на зрителя завораживающее действие. Часто владение искусством таких танцев отождествляют с не менее изящным искусством выведения иероглифов.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Традиции европейских танцев - это сочетание групповых движений и движений солиста, в котором рождается законченная композиция; африканские танцы наполнены эротичностью (своеобразные вращательные и колебательные движений в бедрах); в классических индийских танцах жесты и фигуры в движении выражают чувства, отношения и настроения. Принято считать, что индийское искусство танца является самым старым. Согласно индуизму, создателем и первым исполнителем танцев был их бог Шива, который в процессе исполнения танца создал из хаоса нашу Вселенную.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Нельзя не сказать, что </a:t>
            </a:r>
            <a:r>
              <a:rPr lang="ru-RU" b="1" dirty="0" smtClean="0"/>
              <a:t>танец нес</a:t>
            </a:r>
            <a:r>
              <a:rPr lang="ru-RU" dirty="0" smtClean="0"/>
              <a:t> не столько развлекательную нагрузку в жизни общества, сколько выполнял </a:t>
            </a:r>
            <a:r>
              <a:rPr lang="ru-RU" b="1" dirty="0" smtClean="0"/>
              <a:t>просветительскую функцию</a:t>
            </a:r>
            <a:r>
              <a:rPr lang="ru-RU" dirty="0" smtClean="0"/>
              <a:t>. Так можно видеть в китайских танцах характерные движения исполнителя, который таким образом "повествует” зрителям о всеобщем мировом устройстве, о двух началах - </a:t>
            </a:r>
            <a:r>
              <a:rPr lang="ru-RU" dirty="0" err="1" smtClean="0"/>
              <a:t>инь</a:t>
            </a:r>
            <a:r>
              <a:rPr lang="ru-RU" dirty="0" smtClean="0"/>
              <a:t> (олицетворяющего темное женское) и его противоположности - </a:t>
            </a:r>
            <a:r>
              <a:rPr lang="ru-RU" dirty="0" err="1" smtClean="0"/>
              <a:t>янь</a:t>
            </a:r>
            <a:r>
              <a:rPr lang="ru-RU" dirty="0" smtClean="0"/>
              <a:t> (олицетворяющего светлое мужское). В танцах </a:t>
            </a:r>
            <a:r>
              <a:rPr lang="ru-RU" smtClean="0"/>
              <a:t>народов Индии </a:t>
            </a:r>
            <a:r>
              <a:rPr lang="ru-RU" dirty="0" smtClean="0"/>
              <a:t>исполнитель демонстрировал представления и познания о космосе, движении планет, воздействии звезд, повествовал об устройстве </a:t>
            </a:r>
            <a:r>
              <a:rPr lang="ru-RU" smtClean="0"/>
              <a:t>Вселенной 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554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Хореография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КЛАССИЧЕСКИЙ ТАНЕЦ</vt:lpstr>
      <vt:lpstr>НАРОДНЫЕ ТАНЦЫ</vt:lpstr>
      <vt:lpstr>Барыня – русский народный танец </vt:lpstr>
      <vt:lpstr>Гопак – украинский народный танец</vt:lpstr>
      <vt:lpstr> БУЛЬБА – белорусский народный танец </vt:lpstr>
      <vt:lpstr>ЧАРДАШ – венгерский народный танец </vt:lpstr>
      <vt:lpstr>ЖИГА (ДЖИГА) – ирландский народный танец</vt:lpstr>
      <vt:lpstr>Краковяк – польский народный , а затем бальный танец</vt:lpstr>
      <vt:lpstr>ЛЕЗГИНКА – грузинский народный танец</vt:lpstr>
      <vt:lpstr>БАЛЬНЫЕ ТАНЦЫ</vt:lpstr>
      <vt:lpstr>ЭСТРАДНЫЕ ТАНЦЫ</vt:lpstr>
      <vt:lpstr>Спортивные  танцы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Хореография</dc:title>
  <dc:creator>галина</dc:creator>
  <cp:lastModifiedBy>Dell</cp:lastModifiedBy>
  <cp:revision>95</cp:revision>
  <dcterms:created xsi:type="dcterms:W3CDTF">2011-12-07T19:49:35Z</dcterms:created>
  <dcterms:modified xsi:type="dcterms:W3CDTF">2020-10-22T17:35:56Z</dcterms:modified>
</cp:coreProperties>
</file>