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12" r:id="rId1"/>
  </p:sldMasterIdLst>
  <p:sldIdLst>
    <p:sldId id="276" r:id="rId2"/>
    <p:sldId id="272" r:id="rId3"/>
    <p:sldId id="278" r:id="rId4"/>
    <p:sldId id="279" r:id="rId5"/>
    <p:sldId id="282" r:id="rId6"/>
    <p:sldId id="270" r:id="rId7"/>
    <p:sldId id="269" r:id="rId8"/>
    <p:sldId id="28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4CA3A0-AE32-4CFB-94A9-F2D9BF8901B7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7AA1650-0940-45CC-A9E7-6A474B045CE7}">
      <dgm:prSet phldrT="[Текст]" custT="1"/>
      <dgm:spPr/>
      <dgm:t>
        <a:bodyPr/>
        <a:lstStyle/>
        <a:p>
          <a:r>
            <a:rPr lang="ru-RU" sz="1800" dirty="0" smtClean="0">
              <a:latin typeface="Calibri" pitchFamily="34" charset="0"/>
            </a:rPr>
            <a:t>Художественные   средства</a:t>
          </a:r>
          <a:endParaRPr lang="ru-RU" sz="1800" dirty="0">
            <a:latin typeface="Calibri" pitchFamily="34" charset="0"/>
          </a:endParaRPr>
        </a:p>
      </dgm:t>
    </dgm:pt>
    <dgm:pt modelId="{46C4BA91-45AF-4069-B237-89650E5D73F8}" type="parTrans" cxnId="{DFB719E6-7494-47E9-9B77-6561879A1C4C}">
      <dgm:prSet/>
      <dgm:spPr/>
      <dgm:t>
        <a:bodyPr/>
        <a:lstStyle/>
        <a:p>
          <a:endParaRPr lang="ru-RU"/>
        </a:p>
      </dgm:t>
    </dgm:pt>
    <dgm:pt modelId="{F7E07823-1263-4D7B-9FC1-8F2E863DD2DC}" type="sibTrans" cxnId="{DFB719E6-7494-47E9-9B77-6561879A1C4C}">
      <dgm:prSet/>
      <dgm:spPr/>
      <dgm:t>
        <a:bodyPr/>
        <a:lstStyle/>
        <a:p>
          <a:endParaRPr lang="ru-RU"/>
        </a:p>
      </dgm:t>
    </dgm:pt>
    <dgm:pt modelId="{39512A33-466E-4E5B-B7D3-4A9CA6029A5E}">
      <dgm:prSet phldrT="[Текст]" custT="1"/>
      <dgm:spPr/>
      <dgm:t>
        <a:bodyPr/>
        <a:lstStyle/>
        <a:p>
          <a:pPr algn="l">
            <a:spcAft>
              <a:spcPts val="0"/>
            </a:spcAft>
          </a:pPr>
          <a:r>
            <a:rPr lang="ru-RU" sz="1400" dirty="0" smtClean="0">
              <a:latin typeface="Calibri" pitchFamily="34" charset="0"/>
            </a:rPr>
            <a:t>Художественная литература</a:t>
          </a:r>
        </a:p>
        <a:p>
          <a:pPr algn="l">
            <a:spcAft>
              <a:spcPts val="0"/>
            </a:spcAft>
          </a:pPr>
          <a:r>
            <a:rPr lang="ru-RU" sz="1400" dirty="0" smtClean="0">
              <a:latin typeface="Calibri" pitchFamily="34" charset="0"/>
            </a:rPr>
            <a:t>Изобразительное искусство</a:t>
          </a:r>
        </a:p>
        <a:p>
          <a:pPr algn="l">
            <a:spcAft>
              <a:spcPts val="0"/>
            </a:spcAft>
          </a:pPr>
          <a:r>
            <a:rPr lang="ru-RU" sz="1400" dirty="0" smtClean="0">
              <a:latin typeface="Calibri" pitchFamily="34" charset="0"/>
            </a:rPr>
            <a:t>Музыка</a:t>
          </a:r>
        </a:p>
        <a:p>
          <a:pPr algn="l">
            <a:spcAft>
              <a:spcPts val="0"/>
            </a:spcAft>
          </a:pPr>
          <a:r>
            <a:rPr lang="ru-RU" sz="1400" dirty="0" smtClean="0">
              <a:latin typeface="Calibri" pitchFamily="34" charset="0"/>
            </a:rPr>
            <a:t>Кино</a:t>
          </a:r>
        </a:p>
        <a:p>
          <a:pPr algn="ctr">
            <a:spcAft>
              <a:spcPct val="35000"/>
            </a:spcAft>
          </a:pPr>
          <a:endParaRPr lang="ru-RU" sz="1000" dirty="0" smtClean="0"/>
        </a:p>
        <a:p>
          <a:pPr algn="ctr">
            <a:spcAft>
              <a:spcPct val="35000"/>
            </a:spcAft>
          </a:pPr>
          <a:endParaRPr lang="ru-RU" sz="1000" dirty="0"/>
        </a:p>
      </dgm:t>
    </dgm:pt>
    <dgm:pt modelId="{F02143A7-CD3F-4B3A-A567-1DD1B478E32E}" type="parTrans" cxnId="{E09804F0-7F2D-4A43-BA5E-4630F371A040}">
      <dgm:prSet/>
      <dgm:spPr/>
      <dgm:t>
        <a:bodyPr/>
        <a:lstStyle/>
        <a:p>
          <a:endParaRPr lang="ru-RU"/>
        </a:p>
      </dgm:t>
    </dgm:pt>
    <dgm:pt modelId="{0383DEE6-E810-4F90-ACCD-FCD402EFA9DD}" type="sibTrans" cxnId="{E09804F0-7F2D-4A43-BA5E-4630F371A040}">
      <dgm:prSet/>
      <dgm:spPr/>
      <dgm:t>
        <a:bodyPr/>
        <a:lstStyle/>
        <a:p>
          <a:endParaRPr lang="ru-RU"/>
        </a:p>
      </dgm:t>
    </dgm:pt>
    <dgm:pt modelId="{22E521B3-C206-481E-8451-7E9FD8C35D7A}">
      <dgm:prSet phldrT="[Текст]"/>
      <dgm:spPr/>
      <dgm:t>
        <a:bodyPr/>
        <a:lstStyle/>
        <a:p>
          <a:r>
            <a:rPr lang="ru-RU" dirty="0" smtClean="0">
              <a:latin typeface="Calibri" pitchFamily="34" charset="0"/>
            </a:rPr>
            <a:t>Природа</a:t>
          </a:r>
          <a:endParaRPr lang="ru-RU" dirty="0">
            <a:latin typeface="Calibri" pitchFamily="34" charset="0"/>
          </a:endParaRPr>
        </a:p>
      </dgm:t>
    </dgm:pt>
    <dgm:pt modelId="{6EB0ABE5-A326-4C22-AAED-C60B1FCCB212}" type="parTrans" cxnId="{F209EA42-D9E7-4810-8655-1CE77EEA2C61}">
      <dgm:prSet/>
      <dgm:spPr/>
      <dgm:t>
        <a:bodyPr/>
        <a:lstStyle/>
        <a:p>
          <a:endParaRPr lang="ru-RU"/>
        </a:p>
      </dgm:t>
    </dgm:pt>
    <dgm:pt modelId="{A8105AC8-86F2-4BEB-BF3F-B8FE8D40F6F5}" type="sibTrans" cxnId="{F209EA42-D9E7-4810-8655-1CE77EEA2C61}">
      <dgm:prSet/>
      <dgm:spPr/>
      <dgm:t>
        <a:bodyPr/>
        <a:lstStyle/>
        <a:p>
          <a:endParaRPr lang="ru-RU"/>
        </a:p>
      </dgm:t>
    </dgm:pt>
    <dgm:pt modelId="{252BCA7E-0D15-4FF9-B62E-922E198DBAAC}">
      <dgm:prSet phldrT="[Текст]" custT="1"/>
      <dgm:spPr/>
      <dgm:t>
        <a:bodyPr/>
        <a:lstStyle/>
        <a:p>
          <a:pPr algn="ctr"/>
          <a:r>
            <a:rPr lang="ru-RU" sz="1400" dirty="0" smtClean="0">
              <a:latin typeface="Calibri" pitchFamily="34" charset="0"/>
            </a:rPr>
            <a:t>Живая природа</a:t>
          </a:r>
        </a:p>
        <a:p>
          <a:pPr algn="ctr"/>
          <a:r>
            <a:rPr lang="ru-RU" sz="1400" dirty="0" smtClean="0">
              <a:latin typeface="Calibri" pitchFamily="34" charset="0"/>
            </a:rPr>
            <a:t>Неживая природа</a:t>
          </a:r>
          <a:endParaRPr lang="ru-RU" sz="1400" dirty="0">
            <a:latin typeface="Calibri" pitchFamily="34" charset="0"/>
          </a:endParaRPr>
        </a:p>
      </dgm:t>
    </dgm:pt>
    <dgm:pt modelId="{5DC891B5-747F-4A1A-9D04-5A29EBEACE4C}" type="parTrans" cxnId="{24C51F60-1B6E-44E3-9575-26FDF9EC6B14}">
      <dgm:prSet/>
      <dgm:spPr/>
      <dgm:t>
        <a:bodyPr/>
        <a:lstStyle/>
        <a:p>
          <a:endParaRPr lang="ru-RU"/>
        </a:p>
      </dgm:t>
    </dgm:pt>
    <dgm:pt modelId="{F1791B73-4577-4D65-94CD-39EBDE23D694}" type="sibTrans" cxnId="{24C51F60-1B6E-44E3-9575-26FDF9EC6B14}">
      <dgm:prSet/>
      <dgm:spPr/>
      <dgm:t>
        <a:bodyPr/>
        <a:lstStyle/>
        <a:p>
          <a:endParaRPr lang="ru-RU"/>
        </a:p>
      </dgm:t>
    </dgm:pt>
    <dgm:pt modelId="{EF980EC1-47C9-42F2-8F41-B38F7BCE2F8C}">
      <dgm:prSet/>
      <dgm:spPr/>
      <dgm:t>
        <a:bodyPr/>
        <a:lstStyle/>
        <a:p>
          <a:r>
            <a:rPr lang="ru-RU" dirty="0" smtClean="0">
              <a:latin typeface="Calibri" pitchFamily="34" charset="0"/>
            </a:rPr>
            <a:t>Собственная деятельность детей</a:t>
          </a:r>
          <a:endParaRPr lang="ru-RU" dirty="0">
            <a:latin typeface="Calibri" pitchFamily="34" charset="0"/>
          </a:endParaRPr>
        </a:p>
      </dgm:t>
    </dgm:pt>
    <dgm:pt modelId="{C4559AC1-C586-4E0A-BADF-1531AE03F77A}" type="parTrans" cxnId="{2891EF00-0ACA-4328-A1E9-93893B81A761}">
      <dgm:prSet/>
      <dgm:spPr/>
      <dgm:t>
        <a:bodyPr/>
        <a:lstStyle/>
        <a:p>
          <a:endParaRPr lang="ru-RU"/>
        </a:p>
      </dgm:t>
    </dgm:pt>
    <dgm:pt modelId="{E45284BE-B00A-422C-845B-1C95AE95BE13}" type="sibTrans" cxnId="{2891EF00-0ACA-4328-A1E9-93893B81A761}">
      <dgm:prSet/>
      <dgm:spPr/>
      <dgm:t>
        <a:bodyPr/>
        <a:lstStyle/>
        <a:p>
          <a:endParaRPr lang="ru-RU"/>
        </a:p>
      </dgm:t>
    </dgm:pt>
    <dgm:pt modelId="{BA4D6AFF-C171-432A-AFEB-E90081B48EED}">
      <dgm:prSet custT="1"/>
      <dgm:spPr/>
      <dgm:t>
        <a:bodyPr/>
        <a:lstStyle/>
        <a:p>
          <a:pPr algn="l"/>
          <a:r>
            <a:rPr lang="ru-RU" sz="1400" dirty="0" smtClean="0">
              <a:latin typeface="Calibri" pitchFamily="34" charset="0"/>
            </a:rPr>
            <a:t>Игровая </a:t>
          </a:r>
        </a:p>
        <a:p>
          <a:pPr algn="l"/>
          <a:r>
            <a:rPr lang="ru-RU" sz="1400" dirty="0" smtClean="0">
              <a:latin typeface="Calibri" pitchFamily="34" charset="0"/>
            </a:rPr>
            <a:t>Познавательная</a:t>
          </a:r>
        </a:p>
        <a:p>
          <a:pPr algn="l"/>
          <a:r>
            <a:rPr lang="ru-RU" sz="1400" dirty="0" smtClean="0">
              <a:latin typeface="Calibri" pitchFamily="34" charset="0"/>
            </a:rPr>
            <a:t>Трудовая</a:t>
          </a:r>
        </a:p>
        <a:p>
          <a:pPr algn="l"/>
          <a:r>
            <a:rPr lang="ru-RU" sz="1400" dirty="0" smtClean="0">
              <a:latin typeface="Calibri" pitchFamily="34" charset="0"/>
            </a:rPr>
            <a:t>Коммуникативная Творческая</a:t>
          </a:r>
          <a:endParaRPr lang="ru-RU" sz="1400" dirty="0">
            <a:latin typeface="Calibri" pitchFamily="34" charset="0"/>
          </a:endParaRPr>
        </a:p>
      </dgm:t>
    </dgm:pt>
    <dgm:pt modelId="{36C25C91-C064-4E71-9D58-53B73426FBFD}" type="parTrans" cxnId="{0187AED3-D6BA-419D-9D0B-4CD7EA5314FC}">
      <dgm:prSet/>
      <dgm:spPr/>
      <dgm:t>
        <a:bodyPr/>
        <a:lstStyle/>
        <a:p>
          <a:endParaRPr lang="ru-RU"/>
        </a:p>
      </dgm:t>
    </dgm:pt>
    <dgm:pt modelId="{690DB0A9-B634-4003-99F6-992DF9A7D3FE}" type="sibTrans" cxnId="{0187AED3-D6BA-419D-9D0B-4CD7EA5314FC}">
      <dgm:prSet/>
      <dgm:spPr/>
      <dgm:t>
        <a:bodyPr/>
        <a:lstStyle/>
        <a:p>
          <a:endParaRPr lang="ru-RU"/>
        </a:p>
      </dgm:t>
    </dgm:pt>
    <dgm:pt modelId="{6EADBA64-DA25-465E-AD83-72C3C58D276A}">
      <dgm:prSet/>
      <dgm:spPr/>
      <dgm:t>
        <a:bodyPr/>
        <a:lstStyle/>
        <a:p>
          <a:r>
            <a:rPr lang="ru-RU" dirty="0" smtClean="0">
              <a:latin typeface="Calibri" pitchFamily="34" charset="0"/>
            </a:rPr>
            <a:t>Окружающая среда (социум)</a:t>
          </a:r>
          <a:endParaRPr lang="ru-RU" dirty="0">
            <a:latin typeface="Calibri" pitchFamily="34" charset="0"/>
          </a:endParaRPr>
        </a:p>
      </dgm:t>
    </dgm:pt>
    <dgm:pt modelId="{46D60CE4-60C2-452C-83DE-9D599C04EC99}" type="parTrans" cxnId="{D5AF6B5A-4E45-4C82-A802-4FA35D6490DE}">
      <dgm:prSet/>
      <dgm:spPr/>
      <dgm:t>
        <a:bodyPr/>
        <a:lstStyle/>
        <a:p>
          <a:endParaRPr lang="ru-RU"/>
        </a:p>
      </dgm:t>
    </dgm:pt>
    <dgm:pt modelId="{F351D37A-52ED-482D-81F3-7C5CD77A6C2D}" type="sibTrans" cxnId="{D5AF6B5A-4E45-4C82-A802-4FA35D6490DE}">
      <dgm:prSet/>
      <dgm:spPr/>
      <dgm:t>
        <a:bodyPr/>
        <a:lstStyle/>
        <a:p>
          <a:endParaRPr lang="ru-RU"/>
        </a:p>
      </dgm:t>
    </dgm:pt>
    <dgm:pt modelId="{FF8BC3C9-1E7B-47D9-A3AC-3C9A89EF9CAA}">
      <dgm:prSet/>
      <dgm:spPr/>
      <dgm:t>
        <a:bodyPr/>
        <a:lstStyle/>
        <a:p>
          <a:r>
            <a:rPr lang="ru-RU" dirty="0" smtClean="0">
              <a:latin typeface="Calibri" pitchFamily="34" charset="0"/>
            </a:rPr>
            <a:t>Общение</a:t>
          </a:r>
          <a:endParaRPr lang="ru-RU" dirty="0">
            <a:latin typeface="Calibri" pitchFamily="34" charset="0"/>
          </a:endParaRPr>
        </a:p>
      </dgm:t>
    </dgm:pt>
    <dgm:pt modelId="{96BA26A8-63E6-4CC9-B30D-A4BF6B4E2610}" type="parTrans" cxnId="{7C03D73E-A1C6-439C-85D3-5CF913A2A2CC}">
      <dgm:prSet/>
      <dgm:spPr/>
      <dgm:t>
        <a:bodyPr/>
        <a:lstStyle/>
        <a:p>
          <a:endParaRPr lang="ru-RU"/>
        </a:p>
      </dgm:t>
    </dgm:pt>
    <dgm:pt modelId="{44FF23A2-8409-4A96-9FE3-C815D79C003C}" type="sibTrans" cxnId="{7C03D73E-A1C6-439C-85D3-5CF913A2A2CC}">
      <dgm:prSet/>
      <dgm:spPr/>
      <dgm:t>
        <a:bodyPr/>
        <a:lstStyle/>
        <a:p>
          <a:endParaRPr lang="ru-RU"/>
        </a:p>
      </dgm:t>
    </dgm:pt>
    <dgm:pt modelId="{FEEE5FB9-FF47-4FBA-95F7-AB306A75DEBE}">
      <dgm:prSet custT="1"/>
      <dgm:spPr/>
      <dgm:t>
        <a:bodyPr/>
        <a:lstStyle/>
        <a:p>
          <a:pPr algn="l"/>
          <a:r>
            <a:rPr lang="ru-RU" sz="1400" dirty="0" smtClean="0">
              <a:latin typeface="Calibri" pitchFamily="34" charset="0"/>
            </a:rPr>
            <a:t>Эмоциональное благополучие</a:t>
          </a:r>
        </a:p>
        <a:p>
          <a:pPr algn="l"/>
          <a:r>
            <a:rPr lang="ru-RU" sz="1400" dirty="0" smtClean="0">
              <a:latin typeface="Calibri" pitchFamily="34" charset="0"/>
            </a:rPr>
            <a:t>Любовь  окружающих взрослых и сверстников</a:t>
          </a:r>
          <a:endParaRPr lang="ru-RU" sz="1400" dirty="0">
            <a:latin typeface="Calibri" pitchFamily="34" charset="0"/>
          </a:endParaRPr>
        </a:p>
      </dgm:t>
    </dgm:pt>
    <dgm:pt modelId="{88800644-592A-4658-B9A5-FF7AAB24F4F0}" type="sibTrans" cxnId="{FD8ED7D8-DB2B-439A-8631-3E5E80E65B3A}">
      <dgm:prSet/>
      <dgm:spPr/>
      <dgm:t>
        <a:bodyPr/>
        <a:lstStyle/>
        <a:p>
          <a:endParaRPr lang="ru-RU"/>
        </a:p>
      </dgm:t>
    </dgm:pt>
    <dgm:pt modelId="{DA113960-60C0-407C-9EF2-53E8522BA4DD}" type="parTrans" cxnId="{FD8ED7D8-DB2B-439A-8631-3E5E80E65B3A}">
      <dgm:prSet/>
      <dgm:spPr/>
      <dgm:t>
        <a:bodyPr/>
        <a:lstStyle/>
        <a:p>
          <a:endParaRPr lang="ru-RU"/>
        </a:p>
      </dgm:t>
    </dgm:pt>
    <dgm:pt modelId="{BB60F2A4-05A3-48BF-B38E-28B064C0EE66}" type="pres">
      <dgm:prSet presAssocID="{864CA3A0-AE32-4CFB-94A9-F2D9BF8901B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B60DF59-3EEB-4E56-8995-6A5AC629032C}" type="pres">
      <dgm:prSet presAssocID="{B7AA1650-0940-45CC-A9E7-6A474B045CE7}" presName="root" presStyleCnt="0"/>
      <dgm:spPr/>
    </dgm:pt>
    <dgm:pt modelId="{C1B2452B-200A-41C3-95CC-866FB0B3CF36}" type="pres">
      <dgm:prSet presAssocID="{B7AA1650-0940-45CC-A9E7-6A474B045CE7}" presName="rootComposite" presStyleCnt="0"/>
      <dgm:spPr/>
    </dgm:pt>
    <dgm:pt modelId="{6A7DF015-EA37-42BB-B9C1-A664415BE8E3}" type="pres">
      <dgm:prSet presAssocID="{B7AA1650-0940-45CC-A9E7-6A474B045CE7}" presName="rootText" presStyleLbl="node1" presStyleIdx="0" presStyleCnt="5" custScaleX="120682" custScaleY="148952"/>
      <dgm:spPr/>
      <dgm:t>
        <a:bodyPr/>
        <a:lstStyle/>
        <a:p>
          <a:endParaRPr lang="ru-RU"/>
        </a:p>
      </dgm:t>
    </dgm:pt>
    <dgm:pt modelId="{6BDAC8BA-9068-4242-999C-71EEC539626B}" type="pres">
      <dgm:prSet presAssocID="{B7AA1650-0940-45CC-A9E7-6A474B045CE7}" presName="rootConnector" presStyleLbl="node1" presStyleIdx="0" presStyleCnt="5"/>
      <dgm:spPr/>
      <dgm:t>
        <a:bodyPr/>
        <a:lstStyle/>
        <a:p>
          <a:endParaRPr lang="ru-RU"/>
        </a:p>
      </dgm:t>
    </dgm:pt>
    <dgm:pt modelId="{E28FB104-F74B-4296-8ECC-8705E96B8B12}" type="pres">
      <dgm:prSet presAssocID="{B7AA1650-0940-45CC-A9E7-6A474B045CE7}" presName="childShape" presStyleCnt="0"/>
      <dgm:spPr/>
    </dgm:pt>
    <dgm:pt modelId="{C2380B0F-07AC-487B-98C4-AD6D7FD19E95}" type="pres">
      <dgm:prSet presAssocID="{F02143A7-CD3F-4B3A-A567-1DD1B478E32E}" presName="Name13" presStyleLbl="parChTrans1D2" presStyleIdx="0" presStyleCnt="4"/>
      <dgm:spPr/>
      <dgm:t>
        <a:bodyPr/>
        <a:lstStyle/>
        <a:p>
          <a:endParaRPr lang="ru-RU"/>
        </a:p>
      </dgm:t>
    </dgm:pt>
    <dgm:pt modelId="{BC6ECA33-6E43-426E-A96B-F950A2769223}" type="pres">
      <dgm:prSet presAssocID="{39512A33-466E-4E5B-B7D3-4A9CA6029A5E}" presName="childText" presStyleLbl="bgAcc1" presStyleIdx="0" presStyleCnt="4" custScaleX="143015" custScaleY="263689" custLinFactNeighborX="50" custLinFactNeighborY="-36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0E3FF7-7435-41C0-8149-BC03F27E36C1}" type="pres">
      <dgm:prSet presAssocID="{EF980EC1-47C9-42F2-8F41-B38F7BCE2F8C}" presName="root" presStyleCnt="0"/>
      <dgm:spPr/>
    </dgm:pt>
    <dgm:pt modelId="{7EB342A7-59B4-4B7F-8AF8-16E7D57121AF}" type="pres">
      <dgm:prSet presAssocID="{EF980EC1-47C9-42F2-8F41-B38F7BCE2F8C}" presName="rootComposite" presStyleCnt="0"/>
      <dgm:spPr/>
    </dgm:pt>
    <dgm:pt modelId="{DCED5B2D-7278-40AE-B443-3817D2D52089}" type="pres">
      <dgm:prSet presAssocID="{EF980EC1-47C9-42F2-8F41-B38F7BCE2F8C}" presName="rootText" presStyleLbl="node1" presStyleIdx="1" presStyleCnt="5" custScaleX="113784" custScaleY="139337" custLinFactNeighborX="2148" custLinFactNeighborY="2256"/>
      <dgm:spPr/>
      <dgm:t>
        <a:bodyPr/>
        <a:lstStyle/>
        <a:p>
          <a:endParaRPr lang="ru-RU"/>
        </a:p>
      </dgm:t>
    </dgm:pt>
    <dgm:pt modelId="{CDE8F030-7A6E-4CCE-B897-2C055AFBA47F}" type="pres">
      <dgm:prSet presAssocID="{EF980EC1-47C9-42F2-8F41-B38F7BCE2F8C}" presName="rootConnector" presStyleLbl="node1" presStyleIdx="1" presStyleCnt="5"/>
      <dgm:spPr/>
      <dgm:t>
        <a:bodyPr/>
        <a:lstStyle/>
        <a:p>
          <a:endParaRPr lang="ru-RU"/>
        </a:p>
      </dgm:t>
    </dgm:pt>
    <dgm:pt modelId="{9F23EC0F-3B9A-4448-9FE4-D212DE057CF1}" type="pres">
      <dgm:prSet presAssocID="{EF980EC1-47C9-42F2-8F41-B38F7BCE2F8C}" presName="childShape" presStyleCnt="0"/>
      <dgm:spPr/>
    </dgm:pt>
    <dgm:pt modelId="{B037D670-0B93-4FFF-B771-E53FFF9E8945}" type="pres">
      <dgm:prSet presAssocID="{36C25C91-C064-4E71-9D58-53B73426FBFD}" presName="Name13" presStyleLbl="parChTrans1D2" presStyleIdx="1" presStyleCnt="4"/>
      <dgm:spPr/>
      <dgm:t>
        <a:bodyPr/>
        <a:lstStyle/>
        <a:p>
          <a:endParaRPr lang="ru-RU"/>
        </a:p>
      </dgm:t>
    </dgm:pt>
    <dgm:pt modelId="{907F6258-D2F6-4317-AC4B-9C8B1CA97674}" type="pres">
      <dgm:prSet presAssocID="{BA4D6AFF-C171-432A-AFEB-E90081B48EED}" presName="childText" presStyleLbl="bgAcc1" presStyleIdx="1" presStyleCnt="4" custScaleX="145041" custScaleY="251061" custLinFactNeighborX="3651" custLinFactNeighborY="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B6977F-A91B-4BB8-8B18-9DE3B8C2CDE1}" type="pres">
      <dgm:prSet presAssocID="{22E521B3-C206-481E-8451-7E9FD8C35D7A}" presName="root" presStyleCnt="0"/>
      <dgm:spPr/>
    </dgm:pt>
    <dgm:pt modelId="{D3036A89-CC52-4BA9-8170-C245C87B61AA}" type="pres">
      <dgm:prSet presAssocID="{22E521B3-C206-481E-8451-7E9FD8C35D7A}" presName="rootComposite" presStyleCnt="0"/>
      <dgm:spPr/>
    </dgm:pt>
    <dgm:pt modelId="{3337F97C-9054-4692-9FA8-BDD2D846A6D9}" type="pres">
      <dgm:prSet presAssocID="{22E521B3-C206-481E-8451-7E9FD8C35D7A}" presName="rootText" presStyleLbl="node1" presStyleIdx="2" presStyleCnt="5" custScaleX="110143" custScaleY="158875"/>
      <dgm:spPr/>
      <dgm:t>
        <a:bodyPr/>
        <a:lstStyle/>
        <a:p>
          <a:endParaRPr lang="ru-RU"/>
        </a:p>
      </dgm:t>
    </dgm:pt>
    <dgm:pt modelId="{A8C70623-96A1-48C8-BEDC-F3A2B2D76B89}" type="pres">
      <dgm:prSet presAssocID="{22E521B3-C206-481E-8451-7E9FD8C35D7A}" presName="rootConnector" presStyleLbl="node1" presStyleIdx="2" presStyleCnt="5"/>
      <dgm:spPr/>
      <dgm:t>
        <a:bodyPr/>
        <a:lstStyle/>
        <a:p>
          <a:endParaRPr lang="ru-RU"/>
        </a:p>
      </dgm:t>
    </dgm:pt>
    <dgm:pt modelId="{CAFC369E-7D14-4C3F-AD84-0FF069E36C97}" type="pres">
      <dgm:prSet presAssocID="{22E521B3-C206-481E-8451-7E9FD8C35D7A}" presName="childShape" presStyleCnt="0"/>
      <dgm:spPr/>
    </dgm:pt>
    <dgm:pt modelId="{BB55D3E6-EB47-4A2F-B7A7-98B6F2E8B18D}" type="pres">
      <dgm:prSet presAssocID="{5DC891B5-747F-4A1A-9D04-5A29EBEACE4C}" presName="Name13" presStyleLbl="parChTrans1D2" presStyleIdx="2" presStyleCnt="4"/>
      <dgm:spPr/>
      <dgm:t>
        <a:bodyPr/>
        <a:lstStyle/>
        <a:p>
          <a:endParaRPr lang="ru-RU"/>
        </a:p>
      </dgm:t>
    </dgm:pt>
    <dgm:pt modelId="{86C03B94-46D4-423C-AAC5-6F5E22C30788}" type="pres">
      <dgm:prSet presAssocID="{252BCA7E-0D15-4FF9-B62E-922E198DBAAC}" presName="childText" presStyleLbl="bgAcc1" presStyleIdx="2" presStyleCnt="4" custScaleX="137654" custScaleY="244786" custLinFactNeighborX="19773" custLinFactNeighborY="74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51E81F-880D-4109-96D3-D1F9AEA809B8}" type="pres">
      <dgm:prSet presAssocID="{6EADBA64-DA25-465E-AD83-72C3C58D276A}" presName="root" presStyleCnt="0"/>
      <dgm:spPr/>
    </dgm:pt>
    <dgm:pt modelId="{3A45FE08-DDAA-44C9-8A1B-D80BEA8D08B3}" type="pres">
      <dgm:prSet presAssocID="{6EADBA64-DA25-465E-AD83-72C3C58D276A}" presName="rootComposite" presStyleCnt="0"/>
      <dgm:spPr/>
    </dgm:pt>
    <dgm:pt modelId="{628E9975-51A6-4C8F-8174-88A8B3A25F63}" type="pres">
      <dgm:prSet presAssocID="{6EADBA64-DA25-465E-AD83-72C3C58D276A}" presName="rootText" presStyleLbl="node1" presStyleIdx="3" presStyleCnt="5" custScaleX="109097" custScaleY="143951"/>
      <dgm:spPr/>
      <dgm:t>
        <a:bodyPr/>
        <a:lstStyle/>
        <a:p>
          <a:endParaRPr lang="ru-RU"/>
        </a:p>
      </dgm:t>
    </dgm:pt>
    <dgm:pt modelId="{668DB95F-8916-4C12-8449-04C51B791E9C}" type="pres">
      <dgm:prSet presAssocID="{6EADBA64-DA25-465E-AD83-72C3C58D276A}" presName="rootConnector" presStyleLbl="node1" presStyleIdx="3" presStyleCnt="5"/>
      <dgm:spPr/>
      <dgm:t>
        <a:bodyPr/>
        <a:lstStyle/>
        <a:p>
          <a:endParaRPr lang="ru-RU"/>
        </a:p>
      </dgm:t>
    </dgm:pt>
    <dgm:pt modelId="{D5F4EF18-CEBF-402C-B840-B355BFCE9A03}" type="pres">
      <dgm:prSet presAssocID="{6EADBA64-DA25-465E-AD83-72C3C58D276A}" presName="childShape" presStyleCnt="0"/>
      <dgm:spPr/>
    </dgm:pt>
    <dgm:pt modelId="{0A35C384-E7D7-4225-B6C6-E9054218FC79}" type="pres">
      <dgm:prSet presAssocID="{DA113960-60C0-407C-9EF2-53E8522BA4DD}" presName="Name13" presStyleLbl="parChTrans1D2" presStyleIdx="3" presStyleCnt="4"/>
      <dgm:spPr/>
      <dgm:t>
        <a:bodyPr/>
        <a:lstStyle/>
        <a:p>
          <a:endParaRPr lang="ru-RU"/>
        </a:p>
      </dgm:t>
    </dgm:pt>
    <dgm:pt modelId="{F1BF4A6B-656E-460E-B3EC-37C85AEE7ED9}" type="pres">
      <dgm:prSet presAssocID="{FEEE5FB9-FF47-4FBA-95F7-AB306A75DEBE}" presName="childText" presStyleLbl="bgAcc1" presStyleIdx="3" presStyleCnt="4" custScaleX="135260" custScaleY="2371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0C2491-8649-45E4-B4D1-8CB75E454B20}" type="pres">
      <dgm:prSet presAssocID="{FF8BC3C9-1E7B-47D9-A3AC-3C9A89EF9CAA}" presName="root" presStyleCnt="0"/>
      <dgm:spPr/>
    </dgm:pt>
    <dgm:pt modelId="{F3484438-9D77-452C-AE41-B8707F25A366}" type="pres">
      <dgm:prSet presAssocID="{FF8BC3C9-1E7B-47D9-A3AC-3C9A89EF9CAA}" presName="rootComposite" presStyleCnt="0"/>
      <dgm:spPr/>
    </dgm:pt>
    <dgm:pt modelId="{68EFA571-6282-4B7A-98E3-C7709EAE45A9}" type="pres">
      <dgm:prSet presAssocID="{FF8BC3C9-1E7B-47D9-A3AC-3C9A89EF9CAA}" presName="rootText" presStyleLbl="node1" presStyleIdx="4" presStyleCnt="5" custScaleX="113091" custScaleY="143994" custLinFactNeighborX="-3851" custLinFactNeighborY="-3291"/>
      <dgm:spPr/>
      <dgm:t>
        <a:bodyPr/>
        <a:lstStyle/>
        <a:p>
          <a:endParaRPr lang="ru-RU"/>
        </a:p>
      </dgm:t>
    </dgm:pt>
    <dgm:pt modelId="{F2DD6E10-19FE-4B36-8D29-9F541C1F62C0}" type="pres">
      <dgm:prSet presAssocID="{FF8BC3C9-1E7B-47D9-A3AC-3C9A89EF9CAA}" presName="rootConnector" presStyleLbl="node1" presStyleIdx="4" presStyleCnt="5"/>
      <dgm:spPr/>
      <dgm:t>
        <a:bodyPr/>
        <a:lstStyle/>
        <a:p>
          <a:endParaRPr lang="ru-RU"/>
        </a:p>
      </dgm:t>
    </dgm:pt>
    <dgm:pt modelId="{B07E6243-65AB-45BE-B86C-8E9BBCCC1285}" type="pres">
      <dgm:prSet presAssocID="{FF8BC3C9-1E7B-47D9-A3AC-3C9A89EF9CAA}" presName="childShape" presStyleCnt="0"/>
      <dgm:spPr/>
    </dgm:pt>
  </dgm:ptLst>
  <dgm:cxnLst>
    <dgm:cxn modelId="{49DEC9F8-A63E-41C5-B13A-AF73F13F52E6}" type="presOf" srcId="{6EADBA64-DA25-465E-AD83-72C3C58D276A}" destId="{668DB95F-8916-4C12-8449-04C51B791E9C}" srcOrd="1" destOrd="0" presId="urn:microsoft.com/office/officeart/2005/8/layout/hierarchy3"/>
    <dgm:cxn modelId="{95051351-E785-458A-9151-369011C94BEF}" type="presOf" srcId="{36C25C91-C064-4E71-9D58-53B73426FBFD}" destId="{B037D670-0B93-4FFF-B771-E53FFF9E8945}" srcOrd="0" destOrd="0" presId="urn:microsoft.com/office/officeart/2005/8/layout/hierarchy3"/>
    <dgm:cxn modelId="{1AF70CF2-820F-4EA6-9E62-B00DE5B85A28}" type="presOf" srcId="{FF8BC3C9-1E7B-47D9-A3AC-3C9A89EF9CAA}" destId="{F2DD6E10-19FE-4B36-8D29-9F541C1F62C0}" srcOrd="1" destOrd="0" presId="urn:microsoft.com/office/officeart/2005/8/layout/hierarchy3"/>
    <dgm:cxn modelId="{7C03D73E-A1C6-439C-85D3-5CF913A2A2CC}" srcId="{864CA3A0-AE32-4CFB-94A9-F2D9BF8901B7}" destId="{FF8BC3C9-1E7B-47D9-A3AC-3C9A89EF9CAA}" srcOrd="4" destOrd="0" parTransId="{96BA26A8-63E6-4CC9-B30D-A4BF6B4E2610}" sibTransId="{44FF23A2-8409-4A96-9FE3-C815D79C003C}"/>
    <dgm:cxn modelId="{1074BF54-BECE-42B6-9C0A-CD0CB1DF2AEB}" type="presOf" srcId="{39512A33-466E-4E5B-B7D3-4A9CA6029A5E}" destId="{BC6ECA33-6E43-426E-A96B-F950A2769223}" srcOrd="0" destOrd="0" presId="urn:microsoft.com/office/officeart/2005/8/layout/hierarchy3"/>
    <dgm:cxn modelId="{0187AED3-D6BA-419D-9D0B-4CD7EA5314FC}" srcId="{EF980EC1-47C9-42F2-8F41-B38F7BCE2F8C}" destId="{BA4D6AFF-C171-432A-AFEB-E90081B48EED}" srcOrd="0" destOrd="0" parTransId="{36C25C91-C064-4E71-9D58-53B73426FBFD}" sibTransId="{690DB0A9-B634-4003-99F6-992DF9A7D3FE}"/>
    <dgm:cxn modelId="{BEE9D777-485F-401F-B88D-904C9AA7620F}" type="presOf" srcId="{EF980EC1-47C9-42F2-8F41-B38F7BCE2F8C}" destId="{CDE8F030-7A6E-4CCE-B897-2C055AFBA47F}" srcOrd="1" destOrd="0" presId="urn:microsoft.com/office/officeart/2005/8/layout/hierarchy3"/>
    <dgm:cxn modelId="{F209EA42-D9E7-4810-8655-1CE77EEA2C61}" srcId="{864CA3A0-AE32-4CFB-94A9-F2D9BF8901B7}" destId="{22E521B3-C206-481E-8451-7E9FD8C35D7A}" srcOrd="2" destOrd="0" parTransId="{6EB0ABE5-A326-4C22-AAED-C60B1FCCB212}" sibTransId="{A8105AC8-86F2-4BEB-BF3F-B8FE8D40F6F5}"/>
    <dgm:cxn modelId="{7879D34C-33C9-46EA-A603-B013583E08FD}" type="presOf" srcId="{FEEE5FB9-FF47-4FBA-95F7-AB306A75DEBE}" destId="{F1BF4A6B-656E-460E-B3EC-37C85AEE7ED9}" srcOrd="0" destOrd="0" presId="urn:microsoft.com/office/officeart/2005/8/layout/hierarchy3"/>
    <dgm:cxn modelId="{D189A8ED-495C-495A-A503-90B5D0065CE9}" type="presOf" srcId="{B7AA1650-0940-45CC-A9E7-6A474B045CE7}" destId="{6BDAC8BA-9068-4242-999C-71EEC539626B}" srcOrd="1" destOrd="0" presId="urn:microsoft.com/office/officeart/2005/8/layout/hierarchy3"/>
    <dgm:cxn modelId="{B0C90198-6959-42F5-9DC2-AB27F6616A9E}" type="presOf" srcId="{F02143A7-CD3F-4B3A-A567-1DD1B478E32E}" destId="{C2380B0F-07AC-487B-98C4-AD6D7FD19E95}" srcOrd="0" destOrd="0" presId="urn:microsoft.com/office/officeart/2005/8/layout/hierarchy3"/>
    <dgm:cxn modelId="{7A0564FC-8AAC-49FC-A03E-A17DEF7B95E8}" type="presOf" srcId="{FF8BC3C9-1E7B-47D9-A3AC-3C9A89EF9CAA}" destId="{68EFA571-6282-4B7A-98E3-C7709EAE45A9}" srcOrd="0" destOrd="0" presId="urn:microsoft.com/office/officeart/2005/8/layout/hierarchy3"/>
    <dgm:cxn modelId="{486AA3D2-2F11-4261-90B5-EE41CAE6F3E6}" type="presOf" srcId="{EF980EC1-47C9-42F2-8F41-B38F7BCE2F8C}" destId="{DCED5B2D-7278-40AE-B443-3817D2D52089}" srcOrd="0" destOrd="0" presId="urn:microsoft.com/office/officeart/2005/8/layout/hierarchy3"/>
    <dgm:cxn modelId="{FD8ED7D8-DB2B-439A-8631-3E5E80E65B3A}" srcId="{6EADBA64-DA25-465E-AD83-72C3C58D276A}" destId="{FEEE5FB9-FF47-4FBA-95F7-AB306A75DEBE}" srcOrd="0" destOrd="0" parTransId="{DA113960-60C0-407C-9EF2-53E8522BA4DD}" sibTransId="{88800644-592A-4658-B9A5-FF7AAB24F4F0}"/>
    <dgm:cxn modelId="{0482772A-D0AD-4981-BD55-BA9508D51A58}" type="presOf" srcId="{5DC891B5-747F-4A1A-9D04-5A29EBEACE4C}" destId="{BB55D3E6-EB47-4A2F-B7A7-98B6F2E8B18D}" srcOrd="0" destOrd="0" presId="urn:microsoft.com/office/officeart/2005/8/layout/hierarchy3"/>
    <dgm:cxn modelId="{24C51F60-1B6E-44E3-9575-26FDF9EC6B14}" srcId="{22E521B3-C206-481E-8451-7E9FD8C35D7A}" destId="{252BCA7E-0D15-4FF9-B62E-922E198DBAAC}" srcOrd="0" destOrd="0" parTransId="{5DC891B5-747F-4A1A-9D04-5A29EBEACE4C}" sibTransId="{F1791B73-4577-4D65-94CD-39EBDE23D694}"/>
    <dgm:cxn modelId="{C573C1C9-34B7-48CA-944E-83CB899B9CE6}" type="presOf" srcId="{B7AA1650-0940-45CC-A9E7-6A474B045CE7}" destId="{6A7DF015-EA37-42BB-B9C1-A664415BE8E3}" srcOrd="0" destOrd="0" presId="urn:microsoft.com/office/officeart/2005/8/layout/hierarchy3"/>
    <dgm:cxn modelId="{F68CF085-1FD5-46C2-87C6-BCE98946C762}" type="presOf" srcId="{DA113960-60C0-407C-9EF2-53E8522BA4DD}" destId="{0A35C384-E7D7-4225-B6C6-E9054218FC79}" srcOrd="0" destOrd="0" presId="urn:microsoft.com/office/officeart/2005/8/layout/hierarchy3"/>
    <dgm:cxn modelId="{DFB719E6-7494-47E9-9B77-6561879A1C4C}" srcId="{864CA3A0-AE32-4CFB-94A9-F2D9BF8901B7}" destId="{B7AA1650-0940-45CC-A9E7-6A474B045CE7}" srcOrd="0" destOrd="0" parTransId="{46C4BA91-45AF-4069-B237-89650E5D73F8}" sibTransId="{F7E07823-1263-4D7B-9FC1-8F2E863DD2DC}"/>
    <dgm:cxn modelId="{CE8114E8-EA2A-4D68-96EA-3C2F30C58585}" type="presOf" srcId="{6EADBA64-DA25-465E-AD83-72C3C58D276A}" destId="{628E9975-51A6-4C8F-8174-88A8B3A25F63}" srcOrd="0" destOrd="0" presId="urn:microsoft.com/office/officeart/2005/8/layout/hierarchy3"/>
    <dgm:cxn modelId="{9576B835-6551-414F-98EC-61EDA6092F02}" type="presOf" srcId="{864CA3A0-AE32-4CFB-94A9-F2D9BF8901B7}" destId="{BB60F2A4-05A3-48BF-B38E-28B064C0EE66}" srcOrd="0" destOrd="0" presId="urn:microsoft.com/office/officeart/2005/8/layout/hierarchy3"/>
    <dgm:cxn modelId="{D5AF6B5A-4E45-4C82-A802-4FA35D6490DE}" srcId="{864CA3A0-AE32-4CFB-94A9-F2D9BF8901B7}" destId="{6EADBA64-DA25-465E-AD83-72C3C58D276A}" srcOrd="3" destOrd="0" parTransId="{46D60CE4-60C2-452C-83DE-9D599C04EC99}" sibTransId="{F351D37A-52ED-482D-81F3-7C5CD77A6C2D}"/>
    <dgm:cxn modelId="{C398B1B1-95BE-4965-AAB5-8D41A50737A8}" type="presOf" srcId="{BA4D6AFF-C171-432A-AFEB-E90081B48EED}" destId="{907F6258-D2F6-4317-AC4B-9C8B1CA97674}" srcOrd="0" destOrd="0" presId="urn:microsoft.com/office/officeart/2005/8/layout/hierarchy3"/>
    <dgm:cxn modelId="{924EC235-EC2F-45E3-B258-1E0EA7A6E548}" type="presOf" srcId="{252BCA7E-0D15-4FF9-B62E-922E198DBAAC}" destId="{86C03B94-46D4-423C-AAC5-6F5E22C30788}" srcOrd="0" destOrd="0" presId="urn:microsoft.com/office/officeart/2005/8/layout/hierarchy3"/>
    <dgm:cxn modelId="{E09804F0-7F2D-4A43-BA5E-4630F371A040}" srcId="{B7AA1650-0940-45CC-A9E7-6A474B045CE7}" destId="{39512A33-466E-4E5B-B7D3-4A9CA6029A5E}" srcOrd="0" destOrd="0" parTransId="{F02143A7-CD3F-4B3A-A567-1DD1B478E32E}" sibTransId="{0383DEE6-E810-4F90-ACCD-FCD402EFA9DD}"/>
    <dgm:cxn modelId="{38C0655F-058D-4422-B153-5A258B3D83FD}" type="presOf" srcId="{22E521B3-C206-481E-8451-7E9FD8C35D7A}" destId="{A8C70623-96A1-48C8-BEDC-F3A2B2D76B89}" srcOrd="1" destOrd="0" presId="urn:microsoft.com/office/officeart/2005/8/layout/hierarchy3"/>
    <dgm:cxn modelId="{05D7DBD7-0DC4-4D20-99FB-A746CF3E315A}" type="presOf" srcId="{22E521B3-C206-481E-8451-7E9FD8C35D7A}" destId="{3337F97C-9054-4692-9FA8-BDD2D846A6D9}" srcOrd="0" destOrd="0" presId="urn:microsoft.com/office/officeart/2005/8/layout/hierarchy3"/>
    <dgm:cxn modelId="{2891EF00-0ACA-4328-A1E9-93893B81A761}" srcId="{864CA3A0-AE32-4CFB-94A9-F2D9BF8901B7}" destId="{EF980EC1-47C9-42F2-8F41-B38F7BCE2F8C}" srcOrd="1" destOrd="0" parTransId="{C4559AC1-C586-4E0A-BADF-1531AE03F77A}" sibTransId="{E45284BE-B00A-422C-845B-1C95AE95BE13}"/>
    <dgm:cxn modelId="{6DCBC64C-F6A6-46E7-915B-8A1153ADFF62}" type="presParOf" srcId="{BB60F2A4-05A3-48BF-B38E-28B064C0EE66}" destId="{0B60DF59-3EEB-4E56-8995-6A5AC629032C}" srcOrd="0" destOrd="0" presId="urn:microsoft.com/office/officeart/2005/8/layout/hierarchy3"/>
    <dgm:cxn modelId="{A7F18BB4-69F6-4066-994F-090D47251CA3}" type="presParOf" srcId="{0B60DF59-3EEB-4E56-8995-6A5AC629032C}" destId="{C1B2452B-200A-41C3-95CC-866FB0B3CF36}" srcOrd="0" destOrd="0" presId="urn:microsoft.com/office/officeart/2005/8/layout/hierarchy3"/>
    <dgm:cxn modelId="{9DC32C53-6C78-4C79-9FE5-95B11E5ABB46}" type="presParOf" srcId="{C1B2452B-200A-41C3-95CC-866FB0B3CF36}" destId="{6A7DF015-EA37-42BB-B9C1-A664415BE8E3}" srcOrd="0" destOrd="0" presId="urn:microsoft.com/office/officeart/2005/8/layout/hierarchy3"/>
    <dgm:cxn modelId="{4CFA1A3F-7BBD-425B-801D-C1D47663E3EC}" type="presParOf" srcId="{C1B2452B-200A-41C3-95CC-866FB0B3CF36}" destId="{6BDAC8BA-9068-4242-999C-71EEC539626B}" srcOrd="1" destOrd="0" presId="urn:microsoft.com/office/officeart/2005/8/layout/hierarchy3"/>
    <dgm:cxn modelId="{1F344320-8FA3-4D12-B6DA-E5E64C250077}" type="presParOf" srcId="{0B60DF59-3EEB-4E56-8995-6A5AC629032C}" destId="{E28FB104-F74B-4296-8ECC-8705E96B8B12}" srcOrd="1" destOrd="0" presId="urn:microsoft.com/office/officeart/2005/8/layout/hierarchy3"/>
    <dgm:cxn modelId="{CC20623A-CC5C-47E9-A79A-E08867F1CE59}" type="presParOf" srcId="{E28FB104-F74B-4296-8ECC-8705E96B8B12}" destId="{C2380B0F-07AC-487B-98C4-AD6D7FD19E95}" srcOrd="0" destOrd="0" presId="urn:microsoft.com/office/officeart/2005/8/layout/hierarchy3"/>
    <dgm:cxn modelId="{93E0E8CE-48D0-48B1-A7DD-12931DADB5F5}" type="presParOf" srcId="{E28FB104-F74B-4296-8ECC-8705E96B8B12}" destId="{BC6ECA33-6E43-426E-A96B-F950A2769223}" srcOrd="1" destOrd="0" presId="urn:microsoft.com/office/officeart/2005/8/layout/hierarchy3"/>
    <dgm:cxn modelId="{E610572C-EBED-46A7-BC29-B0F5BD5BC5A7}" type="presParOf" srcId="{BB60F2A4-05A3-48BF-B38E-28B064C0EE66}" destId="{AC0E3FF7-7435-41C0-8149-BC03F27E36C1}" srcOrd="1" destOrd="0" presId="urn:microsoft.com/office/officeart/2005/8/layout/hierarchy3"/>
    <dgm:cxn modelId="{3E62CA4F-1997-4BB0-A78B-A49B96C8DBFB}" type="presParOf" srcId="{AC0E3FF7-7435-41C0-8149-BC03F27E36C1}" destId="{7EB342A7-59B4-4B7F-8AF8-16E7D57121AF}" srcOrd="0" destOrd="0" presId="urn:microsoft.com/office/officeart/2005/8/layout/hierarchy3"/>
    <dgm:cxn modelId="{C6CBF217-3E1E-43DB-85AA-7D209D41DDB7}" type="presParOf" srcId="{7EB342A7-59B4-4B7F-8AF8-16E7D57121AF}" destId="{DCED5B2D-7278-40AE-B443-3817D2D52089}" srcOrd="0" destOrd="0" presId="urn:microsoft.com/office/officeart/2005/8/layout/hierarchy3"/>
    <dgm:cxn modelId="{7C9F2313-7C5B-4933-811C-2755990459B3}" type="presParOf" srcId="{7EB342A7-59B4-4B7F-8AF8-16E7D57121AF}" destId="{CDE8F030-7A6E-4CCE-B897-2C055AFBA47F}" srcOrd="1" destOrd="0" presId="urn:microsoft.com/office/officeart/2005/8/layout/hierarchy3"/>
    <dgm:cxn modelId="{FF9232A0-16CE-41D2-8140-9FFA2960608E}" type="presParOf" srcId="{AC0E3FF7-7435-41C0-8149-BC03F27E36C1}" destId="{9F23EC0F-3B9A-4448-9FE4-D212DE057CF1}" srcOrd="1" destOrd="0" presId="urn:microsoft.com/office/officeart/2005/8/layout/hierarchy3"/>
    <dgm:cxn modelId="{4D2B00FD-9087-46D6-A731-46EC64D5F8EC}" type="presParOf" srcId="{9F23EC0F-3B9A-4448-9FE4-D212DE057CF1}" destId="{B037D670-0B93-4FFF-B771-E53FFF9E8945}" srcOrd="0" destOrd="0" presId="urn:microsoft.com/office/officeart/2005/8/layout/hierarchy3"/>
    <dgm:cxn modelId="{EBF8D947-2CA3-400A-BA4D-8893E3FC1C50}" type="presParOf" srcId="{9F23EC0F-3B9A-4448-9FE4-D212DE057CF1}" destId="{907F6258-D2F6-4317-AC4B-9C8B1CA97674}" srcOrd="1" destOrd="0" presId="urn:microsoft.com/office/officeart/2005/8/layout/hierarchy3"/>
    <dgm:cxn modelId="{7D5C8F7D-2B02-46D6-9360-7ADCBF116D8D}" type="presParOf" srcId="{BB60F2A4-05A3-48BF-B38E-28B064C0EE66}" destId="{BCB6977F-A91B-4BB8-8B18-9DE3B8C2CDE1}" srcOrd="2" destOrd="0" presId="urn:microsoft.com/office/officeart/2005/8/layout/hierarchy3"/>
    <dgm:cxn modelId="{99FA6E24-ADA1-4213-A069-575B2F330BBA}" type="presParOf" srcId="{BCB6977F-A91B-4BB8-8B18-9DE3B8C2CDE1}" destId="{D3036A89-CC52-4BA9-8170-C245C87B61AA}" srcOrd="0" destOrd="0" presId="urn:microsoft.com/office/officeart/2005/8/layout/hierarchy3"/>
    <dgm:cxn modelId="{441A556D-C6FF-4CBC-BDFF-79BB9E172C50}" type="presParOf" srcId="{D3036A89-CC52-4BA9-8170-C245C87B61AA}" destId="{3337F97C-9054-4692-9FA8-BDD2D846A6D9}" srcOrd="0" destOrd="0" presId="urn:microsoft.com/office/officeart/2005/8/layout/hierarchy3"/>
    <dgm:cxn modelId="{C67300DC-3034-4068-8117-095BC8967B6D}" type="presParOf" srcId="{D3036A89-CC52-4BA9-8170-C245C87B61AA}" destId="{A8C70623-96A1-48C8-BEDC-F3A2B2D76B89}" srcOrd="1" destOrd="0" presId="urn:microsoft.com/office/officeart/2005/8/layout/hierarchy3"/>
    <dgm:cxn modelId="{CC683E57-D2E5-435A-82B5-B8E48F09EC13}" type="presParOf" srcId="{BCB6977F-A91B-4BB8-8B18-9DE3B8C2CDE1}" destId="{CAFC369E-7D14-4C3F-AD84-0FF069E36C97}" srcOrd="1" destOrd="0" presId="urn:microsoft.com/office/officeart/2005/8/layout/hierarchy3"/>
    <dgm:cxn modelId="{C74CF16D-013F-41CD-A6AD-81653326E6E6}" type="presParOf" srcId="{CAFC369E-7D14-4C3F-AD84-0FF069E36C97}" destId="{BB55D3E6-EB47-4A2F-B7A7-98B6F2E8B18D}" srcOrd="0" destOrd="0" presId="urn:microsoft.com/office/officeart/2005/8/layout/hierarchy3"/>
    <dgm:cxn modelId="{07D514C4-1C27-468C-A607-1B8FE5A1DB24}" type="presParOf" srcId="{CAFC369E-7D14-4C3F-AD84-0FF069E36C97}" destId="{86C03B94-46D4-423C-AAC5-6F5E22C30788}" srcOrd="1" destOrd="0" presId="urn:microsoft.com/office/officeart/2005/8/layout/hierarchy3"/>
    <dgm:cxn modelId="{5C3AB9C6-8367-45B4-8C5B-436318A602E9}" type="presParOf" srcId="{BB60F2A4-05A3-48BF-B38E-28B064C0EE66}" destId="{C651E81F-880D-4109-96D3-D1F9AEA809B8}" srcOrd="3" destOrd="0" presId="urn:microsoft.com/office/officeart/2005/8/layout/hierarchy3"/>
    <dgm:cxn modelId="{4D3E2D5F-4871-46B1-A92E-9219B8BF0C99}" type="presParOf" srcId="{C651E81F-880D-4109-96D3-D1F9AEA809B8}" destId="{3A45FE08-DDAA-44C9-8A1B-D80BEA8D08B3}" srcOrd="0" destOrd="0" presId="urn:microsoft.com/office/officeart/2005/8/layout/hierarchy3"/>
    <dgm:cxn modelId="{55D3D464-D110-4A19-8BAB-16F0507A61EA}" type="presParOf" srcId="{3A45FE08-DDAA-44C9-8A1B-D80BEA8D08B3}" destId="{628E9975-51A6-4C8F-8174-88A8B3A25F63}" srcOrd="0" destOrd="0" presId="urn:microsoft.com/office/officeart/2005/8/layout/hierarchy3"/>
    <dgm:cxn modelId="{55A1B628-11BD-43B0-B84F-B337164A1A67}" type="presParOf" srcId="{3A45FE08-DDAA-44C9-8A1B-D80BEA8D08B3}" destId="{668DB95F-8916-4C12-8449-04C51B791E9C}" srcOrd="1" destOrd="0" presId="urn:microsoft.com/office/officeart/2005/8/layout/hierarchy3"/>
    <dgm:cxn modelId="{155126A2-2AE7-4D37-B952-02ADA423E8CE}" type="presParOf" srcId="{C651E81F-880D-4109-96D3-D1F9AEA809B8}" destId="{D5F4EF18-CEBF-402C-B840-B355BFCE9A03}" srcOrd="1" destOrd="0" presId="urn:microsoft.com/office/officeart/2005/8/layout/hierarchy3"/>
    <dgm:cxn modelId="{6E97A073-5A15-42ED-90E7-BD96902B4838}" type="presParOf" srcId="{D5F4EF18-CEBF-402C-B840-B355BFCE9A03}" destId="{0A35C384-E7D7-4225-B6C6-E9054218FC79}" srcOrd="0" destOrd="0" presId="urn:microsoft.com/office/officeart/2005/8/layout/hierarchy3"/>
    <dgm:cxn modelId="{A794BAAE-A790-46B5-998E-E40E0644A79A}" type="presParOf" srcId="{D5F4EF18-CEBF-402C-B840-B355BFCE9A03}" destId="{F1BF4A6B-656E-460E-B3EC-37C85AEE7ED9}" srcOrd="1" destOrd="0" presId="urn:microsoft.com/office/officeart/2005/8/layout/hierarchy3"/>
    <dgm:cxn modelId="{C178CCCF-648B-4742-90B4-D2F92BC5A919}" type="presParOf" srcId="{BB60F2A4-05A3-48BF-B38E-28B064C0EE66}" destId="{780C2491-8649-45E4-B4D1-8CB75E454B20}" srcOrd="4" destOrd="0" presId="urn:microsoft.com/office/officeart/2005/8/layout/hierarchy3"/>
    <dgm:cxn modelId="{2BF571DD-A298-4AC1-81FB-E53839E3BBC7}" type="presParOf" srcId="{780C2491-8649-45E4-B4D1-8CB75E454B20}" destId="{F3484438-9D77-452C-AE41-B8707F25A366}" srcOrd="0" destOrd="0" presId="urn:microsoft.com/office/officeart/2005/8/layout/hierarchy3"/>
    <dgm:cxn modelId="{71A5B258-7941-42D9-A230-6837DC83A42F}" type="presParOf" srcId="{F3484438-9D77-452C-AE41-B8707F25A366}" destId="{68EFA571-6282-4B7A-98E3-C7709EAE45A9}" srcOrd="0" destOrd="0" presId="urn:microsoft.com/office/officeart/2005/8/layout/hierarchy3"/>
    <dgm:cxn modelId="{8E93D606-8EC6-4D3B-BF34-6269A983C0E4}" type="presParOf" srcId="{F3484438-9D77-452C-AE41-B8707F25A366}" destId="{F2DD6E10-19FE-4B36-8D29-9F541C1F62C0}" srcOrd="1" destOrd="0" presId="urn:microsoft.com/office/officeart/2005/8/layout/hierarchy3"/>
    <dgm:cxn modelId="{CBB6C3F4-B3CB-49A7-AEDA-6794E4CDF41A}" type="presParOf" srcId="{780C2491-8649-45E4-B4D1-8CB75E454B20}" destId="{B07E6243-65AB-45BE-B86C-8E9BBCCC1285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6FD3C13-AB63-40D6-AB77-FA3B21ECD05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5DCBDCD-670B-4C15-BDE6-DA883886D7E8}">
      <dgm:prSet phldrT="[Текст]" custT="1"/>
      <dgm:spPr/>
      <dgm:t>
        <a:bodyPr/>
        <a:lstStyle/>
        <a:p>
          <a:r>
            <a:rPr lang="ru-RU" sz="2400" b="1" dirty="0" smtClean="0">
              <a:latin typeface="Calibri" pitchFamily="34" charset="0"/>
            </a:rPr>
            <a:t>Методы формирования нравственного поведения</a:t>
          </a:r>
          <a:endParaRPr lang="ru-RU" sz="2400" b="1" dirty="0">
            <a:latin typeface="Calibri" pitchFamily="34" charset="0"/>
          </a:endParaRPr>
        </a:p>
      </dgm:t>
    </dgm:pt>
    <dgm:pt modelId="{DC8754B3-F10B-4E4D-8CE2-D133F5C1C78C}" type="parTrans" cxnId="{7DE6CB92-3C1D-4196-83B5-541FE16356B8}">
      <dgm:prSet/>
      <dgm:spPr/>
      <dgm:t>
        <a:bodyPr/>
        <a:lstStyle/>
        <a:p>
          <a:endParaRPr lang="ru-RU"/>
        </a:p>
      </dgm:t>
    </dgm:pt>
    <dgm:pt modelId="{B10BBE02-52CB-4219-82C8-566704BB685D}" type="sibTrans" cxnId="{7DE6CB92-3C1D-4196-83B5-541FE16356B8}">
      <dgm:prSet/>
      <dgm:spPr/>
      <dgm:t>
        <a:bodyPr/>
        <a:lstStyle/>
        <a:p>
          <a:endParaRPr lang="ru-RU"/>
        </a:p>
      </dgm:t>
    </dgm:pt>
    <dgm:pt modelId="{32B9CE0C-D934-42D4-A531-B045C37B7777}">
      <dgm:prSet phldrT="[Текст]"/>
      <dgm:spPr/>
      <dgm:t>
        <a:bodyPr/>
        <a:lstStyle/>
        <a:p>
          <a:r>
            <a:rPr lang="ru-RU" b="1" dirty="0" smtClean="0">
              <a:solidFill>
                <a:schemeClr val="accent6">
                  <a:lumMod val="50000"/>
                </a:schemeClr>
              </a:solidFill>
              <a:latin typeface="Calibri" pitchFamily="34" charset="0"/>
            </a:rPr>
            <a:t>Упражнение, поручение, требования, воспитывающие ситуации</a:t>
          </a:r>
          <a:endParaRPr lang="ru-RU" b="1" dirty="0">
            <a:solidFill>
              <a:schemeClr val="accent6">
                <a:lumMod val="50000"/>
              </a:schemeClr>
            </a:solidFill>
            <a:latin typeface="Calibri" pitchFamily="34" charset="0"/>
          </a:endParaRPr>
        </a:p>
      </dgm:t>
    </dgm:pt>
    <dgm:pt modelId="{0F8BAD0E-F7AA-4846-BEC0-A9089F4A0C50}" type="parTrans" cxnId="{9A14F779-AF2A-4101-B13B-8F035FA1C7CE}">
      <dgm:prSet/>
      <dgm:spPr/>
      <dgm:t>
        <a:bodyPr/>
        <a:lstStyle/>
        <a:p>
          <a:endParaRPr lang="ru-RU"/>
        </a:p>
      </dgm:t>
    </dgm:pt>
    <dgm:pt modelId="{8B22262F-0F44-47EF-AF1E-DAE01B222D6D}" type="sibTrans" cxnId="{9A14F779-AF2A-4101-B13B-8F035FA1C7CE}">
      <dgm:prSet/>
      <dgm:spPr/>
      <dgm:t>
        <a:bodyPr/>
        <a:lstStyle/>
        <a:p>
          <a:endParaRPr lang="ru-RU"/>
        </a:p>
      </dgm:t>
    </dgm:pt>
    <dgm:pt modelId="{F466E3A3-6A58-4C32-AA93-98CEAF180CE5}">
      <dgm:prSet phldrT="[Текст]"/>
      <dgm:spPr/>
      <dgm:t>
        <a:bodyPr/>
        <a:lstStyle/>
        <a:p>
          <a:r>
            <a:rPr lang="ru-RU" b="1" dirty="0" smtClean="0">
              <a:latin typeface="Calibri" pitchFamily="34" charset="0"/>
            </a:rPr>
            <a:t>Методы формирования нравственного сознания</a:t>
          </a:r>
          <a:endParaRPr lang="ru-RU" b="1" dirty="0">
            <a:latin typeface="Calibri" pitchFamily="34" charset="0"/>
          </a:endParaRPr>
        </a:p>
      </dgm:t>
    </dgm:pt>
    <dgm:pt modelId="{7EA179E1-5680-4C10-965F-7B2D16162909}" type="parTrans" cxnId="{C0DEDAFB-52C3-4868-BB73-BEF409DE7F18}">
      <dgm:prSet/>
      <dgm:spPr/>
      <dgm:t>
        <a:bodyPr/>
        <a:lstStyle/>
        <a:p>
          <a:endParaRPr lang="ru-RU"/>
        </a:p>
      </dgm:t>
    </dgm:pt>
    <dgm:pt modelId="{5058A535-9231-4183-881C-CD35D25DB692}" type="sibTrans" cxnId="{C0DEDAFB-52C3-4868-BB73-BEF409DE7F18}">
      <dgm:prSet/>
      <dgm:spPr/>
      <dgm:t>
        <a:bodyPr/>
        <a:lstStyle/>
        <a:p>
          <a:endParaRPr lang="ru-RU"/>
        </a:p>
      </dgm:t>
    </dgm:pt>
    <dgm:pt modelId="{6C2BDF5E-0E13-4888-B28F-26A4FDFAC06E}">
      <dgm:prSet phldrT="[Текст]"/>
      <dgm:spPr/>
      <dgm:t>
        <a:bodyPr/>
        <a:lstStyle/>
        <a:p>
          <a:r>
            <a:rPr lang="ru-RU" b="1" dirty="0" smtClean="0">
              <a:solidFill>
                <a:schemeClr val="accent6">
                  <a:lumMod val="50000"/>
                </a:schemeClr>
              </a:solidFill>
              <a:latin typeface="Calibri" pitchFamily="34" charset="0"/>
            </a:rPr>
            <a:t>Объяснение, увещевание, внушение, просьба, этические беседы, пример</a:t>
          </a:r>
          <a:endParaRPr lang="ru-RU" dirty="0"/>
        </a:p>
      </dgm:t>
    </dgm:pt>
    <dgm:pt modelId="{32648E91-797C-4537-80D0-FC3C46B8FACE}" type="parTrans" cxnId="{1BFF719B-E82A-444E-9FB8-D3EE3692CE63}">
      <dgm:prSet/>
      <dgm:spPr/>
      <dgm:t>
        <a:bodyPr/>
        <a:lstStyle/>
        <a:p>
          <a:endParaRPr lang="ru-RU"/>
        </a:p>
      </dgm:t>
    </dgm:pt>
    <dgm:pt modelId="{9F783717-4B13-4E51-8658-C7CCF449075B}" type="sibTrans" cxnId="{1BFF719B-E82A-444E-9FB8-D3EE3692CE63}">
      <dgm:prSet/>
      <dgm:spPr/>
      <dgm:t>
        <a:bodyPr/>
        <a:lstStyle/>
        <a:p>
          <a:endParaRPr lang="ru-RU"/>
        </a:p>
      </dgm:t>
    </dgm:pt>
    <dgm:pt modelId="{E277B143-ADA5-4D3D-B2DC-64BAAA1CACCA}">
      <dgm:prSet phldrT="[Текст]"/>
      <dgm:spPr/>
      <dgm:t>
        <a:bodyPr/>
        <a:lstStyle/>
        <a:p>
          <a:r>
            <a:rPr lang="ru-RU" b="1" dirty="0" smtClean="0">
              <a:latin typeface="Calibri" pitchFamily="34" charset="0"/>
            </a:rPr>
            <a:t>Методы стимулирования</a:t>
          </a:r>
          <a:endParaRPr lang="ru-RU" b="1" dirty="0">
            <a:latin typeface="Calibri" pitchFamily="34" charset="0"/>
          </a:endParaRPr>
        </a:p>
      </dgm:t>
    </dgm:pt>
    <dgm:pt modelId="{73E9623B-EA7D-4159-8E72-4D6BBC8920DD}" type="parTrans" cxnId="{3FF45063-F5C6-4596-A06F-640CD299237D}">
      <dgm:prSet/>
      <dgm:spPr/>
      <dgm:t>
        <a:bodyPr/>
        <a:lstStyle/>
        <a:p>
          <a:endParaRPr lang="ru-RU"/>
        </a:p>
      </dgm:t>
    </dgm:pt>
    <dgm:pt modelId="{061A8670-B791-4E96-BAC4-7AA92B3844C8}" type="sibTrans" cxnId="{3FF45063-F5C6-4596-A06F-640CD299237D}">
      <dgm:prSet/>
      <dgm:spPr/>
      <dgm:t>
        <a:bodyPr/>
        <a:lstStyle/>
        <a:p>
          <a:endParaRPr lang="ru-RU"/>
        </a:p>
      </dgm:t>
    </dgm:pt>
    <dgm:pt modelId="{ACA3AC2C-8F8B-4A17-AC96-D27FA6C48403}">
      <dgm:prSet phldrT="[Текст]"/>
      <dgm:spPr>
        <a:solidFill>
          <a:schemeClr val="bg1">
            <a:lumMod val="85000"/>
            <a:alpha val="90000"/>
          </a:schemeClr>
        </a:solidFill>
      </dgm:spPr>
      <dgm:t>
        <a:bodyPr/>
        <a:lstStyle/>
        <a:p>
          <a:r>
            <a:rPr lang="ru-RU" b="1" dirty="0" smtClean="0">
              <a:solidFill>
                <a:schemeClr val="accent6">
                  <a:lumMod val="50000"/>
                </a:schemeClr>
              </a:solidFill>
              <a:latin typeface="Calibri" pitchFamily="34" charset="0"/>
            </a:rPr>
            <a:t>Поощрение, соревнование, одобрение, награждение</a:t>
          </a:r>
          <a:endParaRPr lang="ru-RU" b="1" dirty="0">
            <a:solidFill>
              <a:schemeClr val="accent6">
                <a:lumMod val="50000"/>
              </a:schemeClr>
            </a:solidFill>
            <a:latin typeface="Calibri" pitchFamily="34" charset="0"/>
          </a:endParaRPr>
        </a:p>
      </dgm:t>
    </dgm:pt>
    <dgm:pt modelId="{DCC32A02-8825-4AB7-AB2F-5A44A251AC3A}" type="parTrans" cxnId="{97AE2B65-B44B-4E99-99BF-1EA12C754365}">
      <dgm:prSet/>
      <dgm:spPr/>
      <dgm:t>
        <a:bodyPr/>
        <a:lstStyle/>
        <a:p>
          <a:endParaRPr lang="ru-RU"/>
        </a:p>
      </dgm:t>
    </dgm:pt>
    <dgm:pt modelId="{5C96A2B0-BDBD-4735-9A7F-22077822D956}" type="sibTrans" cxnId="{97AE2B65-B44B-4E99-99BF-1EA12C754365}">
      <dgm:prSet/>
      <dgm:spPr/>
      <dgm:t>
        <a:bodyPr/>
        <a:lstStyle/>
        <a:p>
          <a:endParaRPr lang="ru-RU"/>
        </a:p>
      </dgm:t>
    </dgm:pt>
    <dgm:pt modelId="{C7D004C4-0BDA-435A-948B-5C8F2FF1E0E0}" type="pres">
      <dgm:prSet presAssocID="{06FD3C13-AB63-40D6-AB77-FA3B21ECD05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C170B64-AEB6-40ED-A64A-57F0ED314EB9}" type="pres">
      <dgm:prSet presAssocID="{05DCBDCD-670B-4C15-BDE6-DA883886D7E8}" presName="linNode" presStyleCnt="0"/>
      <dgm:spPr/>
    </dgm:pt>
    <dgm:pt modelId="{212DCC73-820A-4DD7-8D96-70CF1C3D95AC}" type="pres">
      <dgm:prSet presAssocID="{05DCBDCD-670B-4C15-BDE6-DA883886D7E8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1F3B3D-274D-4266-8929-28B6F33CAD36}" type="pres">
      <dgm:prSet presAssocID="{05DCBDCD-670B-4C15-BDE6-DA883886D7E8}" presName="descendantText" presStyleLbl="alignAccFollowNode1" presStyleIdx="0" presStyleCnt="3" custLinFactNeighborX="1224" custLinFactNeighborY="55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F74509-6999-463A-A0DC-F56578AAA3BA}" type="pres">
      <dgm:prSet presAssocID="{B10BBE02-52CB-4219-82C8-566704BB685D}" presName="sp" presStyleCnt="0"/>
      <dgm:spPr/>
    </dgm:pt>
    <dgm:pt modelId="{FDFCA56E-8E40-4929-A7BC-247A40B01389}" type="pres">
      <dgm:prSet presAssocID="{F466E3A3-6A58-4C32-AA93-98CEAF180CE5}" presName="linNode" presStyleCnt="0"/>
      <dgm:spPr/>
    </dgm:pt>
    <dgm:pt modelId="{D61FAA4D-9FD0-44E4-9B11-93E2C42BECA9}" type="pres">
      <dgm:prSet presAssocID="{F466E3A3-6A58-4C32-AA93-98CEAF180CE5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02868F-D336-4349-B9FE-60AFB086F0F0}" type="pres">
      <dgm:prSet presAssocID="{F466E3A3-6A58-4C32-AA93-98CEAF180CE5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0D902B-0941-4C7E-A425-9DDF0EAE11EB}" type="pres">
      <dgm:prSet presAssocID="{5058A535-9231-4183-881C-CD35D25DB692}" presName="sp" presStyleCnt="0"/>
      <dgm:spPr/>
    </dgm:pt>
    <dgm:pt modelId="{A971B560-A203-44AD-9615-0AF1B06BDFDB}" type="pres">
      <dgm:prSet presAssocID="{E277B143-ADA5-4D3D-B2DC-64BAAA1CACCA}" presName="linNode" presStyleCnt="0"/>
      <dgm:spPr/>
    </dgm:pt>
    <dgm:pt modelId="{A89F5A85-78DB-4826-8743-8E1CD69173F6}" type="pres">
      <dgm:prSet presAssocID="{E277B143-ADA5-4D3D-B2DC-64BAAA1CACCA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F03688-775A-4723-AE6C-22B43A1508D1}" type="pres">
      <dgm:prSet presAssocID="{E277B143-ADA5-4D3D-B2DC-64BAAA1CACCA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C97F20F-8298-461C-842A-1744096C54AF}" type="presOf" srcId="{6C2BDF5E-0E13-4888-B28F-26A4FDFAC06E}" destId="{5902868F-D336-4349-B9FE-60AFB086F0F0}" srcOrd="0" destOrd="0" presId="urn:microsoft.com/office/officeart/2005/8/layout/vList5"/>
    <dgm:cxn modelId="{E1E11F57-3BB6-4CA7-BBF5-DA0516489579}" type="presOf" srcId="{ACA3AC2C-8F8B-4A17-AC96-D27FA6C48403}" destId="{B4F03688-775A-4723-AE6C-22B43A1508D1}" srcOrd="0" destOrd="0" presId="urn:microsoft.com/office/officeart/2005/8/layout/vList5"/>
    <dgm:cxn modelId="{E491FDB0-345B-4206-BD32-8D9A540369F4}" type="presOf" srcId="{E277B143-ADA5-4D3D-B2DC-64BAAA1CACCA}" destId="{A89F5A85-78DB-4826-8743-8E1CD69173F6}" srcOrd="0" destOrd="0" presId="urn:microsoft.com/office/officeart/2005/8/layout/vList5"/>
    <dgm:cxn modelId="{F7524E58-03A1-416F-91A7-8AA9B0430423}" type="presOf" srcId="{06FD3C13-AB63-40D6-AB77-FA3B21ECD057}" destId="{C7D004C4-0BDA-435A-948B-5C8F2FF1E0E0}" srcOrd="0" destOrd="0" presId="urn:microsoft.com/office/officeart/2005/8/layout/vList5"/>
    <dgm:cxn modelId="{9A14F779-AF2A-4101-B13B-8F035FA1C7CE}" srcId="{05DCBDCD-670B-4C15-BDE6-DA883886D7E8}" destId="{32B9CE0C-D934-42D4-A531-B045C37B7777}" srcOrd="0" destOrd="0" parTransId="{0F8BAD0E-F7AA-4846-BEC0-A9089F4A0C50}" sibTransId="{8B22262F-0F44-47EF-AF1E-DAE01B222D6D}"/>
    <dgm:cxn modelId="{3FF45063-F5C6-4596-A06F-640CD299237D}" srcId="{06FD3C13-AB63-40D6-AB77-FA3B21ECD057}" destId="{E277B143-ADA5-4D3D-B2DC-64BAAA1CACCA}" srcOrd="2" destOrd="0" parTransId="{73E9623B-EA7D-4159-8E72-4D6BBC8920DD}" sibTransId="{061A8670-B791-4E96-BAC4-7AA92B3844C8}"/>
    <dgm:cxn modelId="{85168E45-3CFE-4E38-A64B-5DCE597A6DF9}" type="presOf" srcId="{32B9CE0C-D934-42D4-A531-B045C37B7777}" destId="{F21F3B3D-274D-4266-8929-28B6F33CAD36}" srcOrd="0" destOrd="0" presId="urn:microsoft.com/office/officeart/2005/8/layout/vList5"/>
    <dgm:cxn modelId="{97AE2B65-B44B-4E99-99BF-1EA12C754365}" srcId="{E277B143-ADA5-4D3D-B2DC-64BAAA1CACCA}" destId="{ACA3AC2C-8F8B-4A17-AC96-D27FA6C48403}" srcOrd="0" destOrd="0" parTransId="{DCC32A02-8825-4AB7-AB2F-5A44A251AC3A}" sibTransId="{5C96A2B0-BDBD-4735-9A7F-22077822D956}"/>
    <dgm:cxn modelId="{324082F8-1B7A-439E-BA60-2A6F9DF7B1A9}" type="presOf" srcId="{F466E3A3-6A58-4C32-AA93-98CEAF180CE5}" destId="{D61FAA4D-9FD0-44E4-9B11-93E2C42BECA9}" srcOrd="0" destOrd="0" presId="urn:microsoft.com/office/officeart/2005/8/layout/vList5"/>
    <dgm:cxn modelId="{EE0A38E4-91C9-431F-85C9-EB0529D48318}" type="presOf" srcId="{05DCBDCD-670B-4C15-BDE6-DA883886D7E8}" destId="{212DCC73-820A-4DD7-8D96-70CF1C3D95AC}" srcOrd="0" destOrd="0" presId="urn:microsoft.com/office/officeart/2005/8/layout/vList5"/>
    <dgm:cxn modelId="{7DE6CB92-3C1D-4196-83B5-541FE16356B8}" srcId="{06FD3C13-AB63-40D6-AB77-FA3B21ECD057}" destId="{05DCBDCD-670B-4C15-BDE6-DA883886D7E8}" srcOrd="0" destOrd="0" parTransId="{DC8754B3-F10B-4E4D-8CE2-D133F5C1C78C}" sibTransId="{B10BBE02-52CB-4219-82C8-566704BB685D}"/>
    <dgm:cxn modelId="{C0DEDAFB-52C3-4868-BB73-BEF409DE7F18}" srcId="{06FD3C13-AB63-40D6-AB77-FA3B21ECD057}" destId="{F466E3A3-6A58-4C32-AA93-98CEAF180CE5}" srcOrd="1" destOrd="0" parTransId="{7EA179E1-5680-4C10-965F-7B2D16162909}" sibTransId="{5058A535-9231-4183-881C-CD35D25DB692}"/>
    <dgm:cxn modelId="{1BFF719B-E82A-444E-9FB8-D3EE3692CE63}" srcId="{F466E3A3-6A58-4C32-AA93-98CEAF180CE5}" destId="{6C2BDF5E-0E13-4888-B28F-26A4FDFAC06E}" srcOrd="0" destOrd="0" parTransId="{32648E91-797C-4537-80D0-FC3C46B8FACE}" sibTransId="{9F783717-4B13-4E51-8658-C7CCF449075B}"/>
    <dgm:cxn modelId="{9177D710-1CC0-4345-B7E8-A40793687981}" type="presParOf" srcId="{C7D004C4-0BDA-435A-948B-5C8F2FF1E0E0}" destId="{6C170B64-AEB6-40ED-A64A-57F0ED314EB9}" srcOrd="0" destOrd="0" presId="urn:microsoft.com/office/officeart/2005/8/layout/vList5"/>
    <dgm:cxn modelId="{4BA9991A-5AF6-41C8-9D38-B848D6F0DE32}" type="presParOf" srcId="{6C170B64-AEB6-40ED-A64A-57F0ED314EB9}" destId="{212DCC73-820A-4DD7-8D96-70CF1C3D95AC}" srcOrd="0" destOrd="0" presId="urn:microsoft.com/office/officeart/2005/8/layout/vList5"/>
    <dgm:cxn modelId="{97E099D0-873D-47BA-9B39-41E25DD62BF7}" type="presParOf" srcId="{6C170B64-AEB6-40ED-A64A-57F0ED314EB9}" destId="{F21F3B3D-274D-4266-8929-28B6F33CAD36}" srcOrd="1" destOrd="0" presId="urn:microsoft.com/office/officeart/2005/8/layout/vList5"/>
    <dgm:cxn modelId="{F94C890B-BC1C-4716-AC90-61D01B66694A}" type="presParOf" srcId="{C7D004C4-0BDA-435A-948B-5C8F2FF1E0E0}" destId="{7DF74509-6999-463A-A0DC-F56578AAA3BA}" srcOrd="1" destOrd="0" presId="urn:microsoft.com/office/officeart/2005/8/layout/vList5"/>
    <dgm:cxn modelId="{EB9D94C7-925E-4303-A360-3AF54F54C409}" type="presParOf" srcId="{C7D004C4-0BDA-435A-948B-5C8F2FF1E0E0}" destId="{FDFCA56E-8E40-4929-A7BC-247A40B01389}" srcOrd="2" destOrd="0" presId="urn:microsoft.com/office/officeart/2005/8/layout/vList5"/>
    <dgm:cxn modelId="{E59D7507-F837-4B6C-B786-E275F3B8B437}" type="presParOf" srcId="{FDFCA56E-8E40-4929-A7BC-247A40B01389}" destId="{D61FAA4D-9FD0-44E4-9B11-93E2C42BECA9}" srcOrd="0" destOrd="0" presId="urn:microsoft.com/office/officeart/2005/8/layout/vList5"/>
    <dgm:cxn modelId="{CCE7E763-0159-4BFD-8F66-66D40E4057BB}" type="presParOf" srcId="{FDFCA56E-8E40-4929-A7BC-247A40B01389}" destId="{5902868F-D336-4349-B9FE-60AFB086F0F0}" srcOrd="1" destOrd="0" presId="urn:microsoft.com/office/officeart/2005/8/layout/vList5"/>
    <dgm:cxn modelId="{003A82D6-F978-451F-B9BC-97514C786FB7}" type="presParOf" srcId="{C7D004C4-0BDA-435A-948B-5C8F2FF1E0E0}" destId="{E30D902B-0941-4C7E-A425-9DDF0EAE11EB}" srcOrd="3" destOrd="0" presId="urn:microsoft.com/office/officeart/2005/8/layout/vList5"/>
    <dgm:cxn modelId="{3FDFE300-3D7F-4F29-B582-4822C0854D47}" type="presParOf" srcId="{C7D004C4-0BDA-435A-948B-5C8F2FF1E0E0}" destId="{A971B560-A203-44AD-9615-0AF1B06BDFDB}" srcOrd="4" destOrd="0" presId="urn:microsoft.com/office/officeart/2005/8/layout/vList5"/>
    <dgm:cxn modelId="{649C3F8E-F082-451D-BA83-E337BFBBD229}" type="presParOf" srcId="{A971B560-A203-44AD-9615-0AF1B06BDFDB}" destId="{A89F5A85-78DB-4826-8743-8E1CD69173F6}" srcOrd="0" destOrd="0" presId="urn:microsoft.com/office/officeart/2005/8/layout/vList5"/>
    <dgm:cxn modelId="{2CCE70DA-0B69-4B62-827C-0388B39E876A}" type="presParOf" srcId="{A971B560-A203-44AD-9615-0AF1B06BDFDB}" destId="{B4F03688-775A-4723-AE6C-22B43A1508D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5BEE91A-5F2F-490D-9814-7F760265CB46}" type="doc">
      <dgm:prSet loTypeId="urn:microsoft.com/office/officeart/2005/8/layout/cycle4#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4F3F7B0-440A-40E1-955F-A0EA921B4338}">
      <dgm:prSet phldrT="[Текст]" custT="1"/>
      <dgm:spPr/>
      <dgm:t>
        <a:bodyPr/>
        <a:lstStyle/>
        <a:p>
          <a:pPr algn="l"/>
          <a:r>
            <a:rPr lang="ru-RU" sz="1400" b="1" dirty="0" smtClean="0">
              <a:latin typeface="Calibri" pitchFamily="34" charset="0"/>
            </a:rPr>
            <a:t>ПОЗНАВА-ТЕЛЬНЫ</a:t>
          </a:r>
          <a:r>
            <a:rPr lang="ru-RU" sz="1600" b="1" dirty="0" smtClean="0">
              <a:latin typeface="Calibri" pitchFamily="34" charset="0"/>
            </a:rPr>
            <a:t>Е</a:t>
          </a:r>
          <a:endParaRPr lang="ru-RU" sz="1600" b="1" dirty="0">
            <a:latin typeface="Calibri" pitchFamily="34" charset="0"/>
          </a:endParaRPr>
        </a:p>
      </dgm:t>
    </dgm:pt>
    <dgm:pt modelId="{A506D52C-761D-4C1E-A0A4-36A951F72305}" type="parTrans" cxnId="{EFC0FD71-79B4-4783-9B81-D4CBFF442F63}">
      <dgm:prSet/>
      <dgm:spPr/>
      <dgm:t>
        <a:bodyPr/>
        <a:lstStyle/>
        <a:p>
          <a:endParaRPr lang="ru-RU"/>
        </a:p>
      </dgm:t>
    </dgm:pt>
    <dgm:pt modelId="{D60705DC-9EE8-4469-88F5-2F16A894953F}" type="sibTrans" cxnId="{EFC0FD71-79B4-4783-9B81-D4CBFF442F63}">
      <dgm:prSet/>
      <dgm:spPr/>
      <dgm:t>
        <a:bodyPr/>
        <a:lstStyle/>
        <a:p>
          <a:endParaRPr lang="ru-RU"/>
        </a:p>
      </dgm:t>
    </dgm:pt>
    <dgm:pt modelId="{972207E2-ACAF-4145-BBB7-53216735D3A2}">
      <dgm:prSet phldrT="[Текст]" custT="1"/>
      <dgm:spPr/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  <a:latin typeface="Calibri" pitchFamily="34" charset="0"/>
            </a:rPr>
            <a:t>ОБОГАЩЕНИЕ РОДИТЕЛЕЙ ЗНАНИЯМИ В ВОПРОСАХ ВОСПИТАНИЯ; СОБРАНИЕ; БЕСЕДЫ</a:t>
          </a:r>
          <a:endParaRPr lang="ru-RU" sz="1200" b="1" dirty="0">
            <a:solidFill>
              <a:schemeClr val="accent6">
                <a:lumMod val="50000"/>
              </a:schemeClr>
            </a:solidFill>
            <a:latin typeface="Calibri" pitchFamily="34" charset="0"/>
          </a:endParaRPr>
        </a:p>
      </dgm:t>
    </dgm:pt>
    <dgm:pt modelId="{86EE251A-DDE1-4163-BBC5-0F798BE7C9F0}" type="parTrans" cxnId="{FC12D4F7-7C5A-46D4-B4EF-52D5DE67B41A}">
      <dgm:prSet/>
      <dgm:spPr/>
      <dgm:t>
        <a:bodyPr/>
        <a:lstStyle/>
        <a:p>
          <a:endParaRPr lang="ru-RU"/>
        </a:p>
      </dgm:t>
    </dgm:pt>
    <dgm:pt modelId="{4AAA3435-E489-440A-B731-6F122059B0A2}" type="sibTrans" cxnId="{FC12D4F7-7C5A-46D4-B4EF-52D5DE67B41A}">
      <dgm:prSet/>
      <dgm:spPr/>
      <dgm:t>
        <a:bodyPr/>
        <a:lstStyle/>
        <a:p>
          <a:endParaRPr lang="ru-RU"/>
        </a:p>
      </dgm:t>
    </dgm:pt>
    <dgm:pt modelId="{FE64CBDB-51CF-4354-8DFA-2A979F7F6A59}">
      <dgm:prSet phldrT="[Текст]" custT="1"/>
      <dgm:spPr/>
      <dgm:t>
        <a:bodyPr/>
        <a:lstStyle/>
        <a:p>
          <a:pPr algn="ctr"/>
          <a:r>
            <a:rPr lang="ru-RU" sz="1400" b="1" dirty="0" smtClean="0">
              <a:latin typeface="Calibri" pitchFamily="34" charset="0"/>
            </a:rPr>
            <a:t>ИНФОРМА-ЦИОННО-АНАЛИТИ-ЧЕСКОЕ</a:t>
          </a:r>
          <a:endParaRPr lang="ru-RU" sz="1400" b="1" dirty="0">
            <a:latin typeface="Calibri" pitchFamily="34" charset="0"/>
          </a:endParaRPr>
        </a:p>
      </dgm:t>
    </dgm:pt>
    <dgm:pt modelId="{A6EA9F65-B8C7-4ADF-A865-84F1947A49CB}" type="parTrans" cxnId="{684AFD4F-F1C6-41E1-A9E5-53F751C086F4}">
      <dgm:prSet/>
      <dgm:spPr/>
      <dgm:t>
        <a:bodyPr/>
        <a:lstStyle/>
        <a:p>
          <a:endParaRPr lang="ru-RU"/>
        </a:p>
      </dgm:t>
    </dgm:pt>
    <dgm:pt modelId="{3387588A-6DC8-4673-96DF-CD50CA8220D1}" type="sibTrans" cxnId="{684AFD4F-F1C6-41E1-A9E5-53F751C086F4}">
      <dgm:prSet/>
      <dgm:spPr/>
      <dgm:t>
        <a:bodyPr/>
        <a:lstStyle/>
        <a:p>
          <a:endParaRPr lang="ru-RU"/>
        </a:p>
      </dgm:t>
    </dgm:pt>
    <dgm:pt modelId="{5ABF9C2C-F3E6-4274-833E-4506B64E1BF6}">
      <dgm:prSet phldrT="[Текст]" custT="1"/>
      <dgm:spPr/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  <a:latin typeface="Calibri" pitchFamily="34" charset="0"/>
            </a:rPr>
            <a:t>ДИАГНОСТИКА; АНКЕТИРОВАНИЕ; ТЕСТИРОВАНИЕ</a:t>
          </a:r>
          <a:endParaRPr lang="ru-RU" sz="1200" b="1" dirty="0">
            <a:solidFill>
              <a:schemeClr val="accent6">
                <a:lumMod val="50000"/>
              </a:schemeClr>
            </a:solidFill>
            <a:latin typeface="Calibri" pitchFamily="34" charset="0"/>
          </a:endParaRPr>
        </a:p>
      </dgm:t>
    </dgm:pt>
    <dgm:pt modelId="{B29EF271-47D1-4AD6-8497-2C1834A953E1}" type="parTrans" cxnId="{6D5FCBE6-4303-4F17-96A3-87C25C3FC103}">
      <dgm:prSet/>
      <dgm:spPr/>
      <dgm:t>
        <a:bodyPr/>
        <a:lstStyle/>
        <a:p>
          <a:endParaRPr lang="ru-RU"/>
        </a:p>
      </dgm:t>
    </dgm:pt>
    <dgm:pt modelId="{B236A86E-C60A-421A-B3CC-FE993CBFE087}" type="sibTrans" cxnId="{6D5FCBE6-4303-4F17-96A3-87C25C3FC103}">
      <dgm:prSet/>
      <dgm:spPr/>
      <dgm:t>
        <a:bodyPr/>
        <a:lstStyle/>
        <a:p>
          <a:endParaRPr lang="ru-RU"/>
        </a:p>
      </dgm:t>
    </dgm:pt>
    <dgm:pt modelId="{D1646551-DBBA-4D77-B89F-1C03C1722636}">
      <dgm:prSet phldrT="[Текст]" custT="1"/>
      <dgm:spPr/>
      <dgm:t>
        <a:bodyPr/>
        <a:lstStyle/>
        <a:p>
          <a:pPr algn="ctr"/>
          <a:r>
            <a:rPr lang="ru-RU" sz="1400" b="1" dirty="0" smtClean="0">
              <a:latin typeface="Calibri" pitchFamily="34" charset="0"/>
            </a:rPr>
            <a:t>НАГЛЯДНО-ИНФОРМАЦИОННЫЕ</a:t>
          </a:r>
          <a:endParaRPr lang="ru-RU" sz="1400" b="1" dirty="0">
            <a:latin typeface="Calibri" pitchFamily="34" charset="0"/>
          </a:endParaRPr>
        </a:p>
      </dgm:t>
    </dgm:pt>
    <dgm:pt modelId="{3A243EE0-82DC-4BF2-9D6B-A5A897E139E4}" type="parTrans" cxnId="{7C822C74-4E68-4608-A0EB-3DEB68F1693F}">
      <dgm:prSet/>
      <dgm:spPr/>
      <dgm:t>
        <a:bodyPr/>
        <a:lstStyle/>
        <a:p>
          <a:endParaRPr lang="ru-RU"/>
        </a:p>
      </dgm:t>
    </dgm:pt>
    <dgm:pt modelId="{9E5E52E0-D68B-42FA-9251-E659823B8E05}" type="sibTrans" cxnId="{7C822C74-4E68-4608-A0EB-3DEB68F1693F}">
      <dgm:prSet/>
      <dgm:spPr/>
      <dgm:t>
        <a:bodyPr/>
        <a:lstStyle/>
        <a:p>
          <a:endParaRPr lang="ru-RU"/>
        </a:p>
      </dgm:t>
    </dgm:pt>
    <dgm:pt modelId="{932AC5E3-FC96-4C96-90B1-E59F25E1C507}">
      <dgm:prSet phldrT="[Текст]" custT="1"/>
      <dgm:spPr/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  <a:latin typeface="Calibri" pitchFamily="34" charset="0"/>
            </a:rPr>
            <a:t>ИНФОРМАЦИОННЫЕ  СТЕНДЫ  ДЛЯ РОДИТЕЛЕЙ, ПАПКИ-ПЕРЕДВИЖКИ; КОНСУЛЬТАЦИИ, БЕСЕДЫ; БИБЛИОТЕКА ДЛЯ РОДИТЕЛЕЙ</a:t>
          </a:r>
          <a:endParaRPr lang="ru-RU" sz="1200" b="1" dirty="0">
            <a:solidFill>
              <a:schemeClr val="accent6">
                <a:lumMod val="50000"/>
              </a:schemeClr>
            </a:solidFill>
            <a:latin typeface="Calibri" pitchFamily="34" charset="0"/>
          </a:endParaRPr>
        </a:p>
      </dgm:t>
    </dgm:pt>
    <dgm:pt modelId="{C86894C6-B068-4CFF-BC01-3A9D3556103F}" type="parTrans" cxnId="{B526FF6F-76BA-4DB3-AC56-77EE8411BCDF}">
      <dgm:prSet/>
      <dgm:spPr/>
      <dgm:t>
        <a:bodyPr/>
        <a:lstStyle/>
        <a:p>
          <a:endParaRPr lang="ru-RU"/>
        </a:p>
      </dgm:t>
    </dgm:pt>
    <dgm:pt modelId="{1596E441-7AA7-466B-83C4-F54C85098BB3}" type="sibTrans" cxnId="{B526FF6F-76BA-4DB3-AC56-77EE8411BCDF}">
      <dgm:prSet/>
      <dgm:spPr/>
      <dgm:t>
        <a:bodyPr/>
        <a:lstStyle/>
        <a:p>
          <a:endParaRPr lang="ru-RU"/>
        </a:p>
      </dgm:t>
    </dgm:pt>
    <dgm:pt modelId="{3F6008B7-B282-4320-A0EA-D8B1EE2E38FF}">
      <dgm:prSet phldrT="[Текст]" custT="1"/>
      <dgm:spPr/>
      <dgm:t>
        <a:bodyPr/>
        <a:lstStyle/>
        <a:p>
          <a:r>
            <a:rPr lang="ru-RU" sz="1400" b="1" dirty="0" smtClean="0">
              <a:latin typeface="Calibri" pitchFamily="34" charset="0"/>
            </a:rPr>
            <a:t>ДОСУГОВЫЕ</a:t>
          </a:r>
          <a:endParaRPr lang="ru-RU" sz="1400" b="1" dirty="0">
            <a:latin typeface="Calibri" pitchFamily="34" charset="0"/>
          </a:endParaRPr>
        </a:p>
      </dgm:t>
    </dgm:pt>
    <dgm:pt modelId="{3233425F-8FC1-41A7-A92B-BDD5A36CEB65}" type="parTrans" cxnId="{35E6A3E8-D070-44C9-B34D-C23249525DB5}">
      <dgm:prSet/>
      <dgm:spPr/>
      <dgm:t>
        <a:bodyPr/>
        <a:lstStyle/>
        <a:p>
          <a:endParaRPr lang="ru-RU"/>
        </a:p>
      </dgm:t>
    </dgm:pt>
    <dgm:pt modelId="{E32F5788-88BE-4EDC-B9BE-1C4273C46ACD}" type="sibTrans" cxnId="{35E6A3E8-D070-44C9-B34D-C23249525DB5}">
      <dgm:prSet/>
      <dgm:spPr/>
      <dgm:t>
        <a:bodyPr/>
        <a:lstStyle/>
        <a:p>
          <a:endParaRPr lang="ru-RU"/>
        </a:p>
      </dgm:t>
    </dgm:pt>
    <dgm:pt modelId="{651C7C49-E6FD-4494-A358-94FCE2FE190A}">
      <dgm:prSet phldrT="[Текст]" custT="1"/>
      <dgm:spPr/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  <a:latin typeface="Calibri" pitchFamily="34" charset="0"/>
            </a:rPr>
            <a:t>СОВМЕСТНЫЕ МЕРОПРИЯТИЯ С РОДИТЕЛЯМИ; ПРАЗДНИКИ; ВЕЧЕРА ВОПРОСОВ И  ОТВЕТОВ; ВЫСТАВКИ; КОНКУРСЫ</a:t>
          </a:r>
          <a:endParaRPr lang="ru-RU" sz="1200" b="1" dirty="0">
            <a:solidFill>
              <a:schemeClr val="accent6">
                <a:lumMod val="50000"/>
              </a:schemeClr>
            </a:solidFill>
            <a:latin typeface="Calibri" pitchFamily="34" charset="0"/>
          </a:endParaRPr>
        </a:p>
      </dgm:t>
    </dgm:pt>
    <dgm:pt modelId="{C0A0FF97-4C99-4C55-9ABF-24BC521976BF}" type="parTrans" cxnId="{80B45442-0328-439E-8774-56F958B3FF44}">
      <dgm:prSet/>
      <dgm:spPr/>
      <dgm:t>
        <a:bodyPr/>
        <a:lstStyle/>
        <a:p>
          <a:endParaRPr lang="ru-RU"/>
        </a:p>
      </dgm:t>
    </dgm:pt>
    <dgm:pt modelId="{AF461001-FCB3-413C-9C04-DAEE7FB5597E}" type="sibTrans" cxnId="{80B45442-0328-439E-8774-56F958B3FF44}">
      <dgm:prSet/>
      <dgm:spPr/>
      <dgm:t>
        <a:bodyPr/>
        <a:lstStyle/>
        <a:p>
          <a:endParaRPr lang="ru-RU"/>
        </a:p>
      </dgm:t>
    </dgm:pt>
    <dgm:pt modelId="{95BE9D36-F13D-42C5-AC19-3CDE26FF8946}">
      <dgm:prSet phldrT="[Текст]" phldr="1"/>
      <dgm:spPr/>
      <dgm:t>
        <a:bodyPr/>
        <a:lstStyle/>
        <a:p>
          <a:endParaRPr lang="ru-RU"/>
        </a:p>
      </dgm:t>
    </dgm:pt>
    <dgm:pt modelId="{6944E52D-973E-44BF-ACC3-2846200EFC19}" type="parTrans" cxnId="{AA452C14-D40C-4836-91F2-C9000B7DB4A5}">
      <dgm:prSet/>
      <dgm:spPr/>
      <dgm:t>
        <a:bodyPr/>
        <a:lstStyle/>
        <a:p>
          <a:endParaRPr lang="ru-RU"/>
        </a:p>
      </dgm:t>
    </dgm:pt>
    <dgm:pt modelId="{797D42BE-C780-4A15-AB88-470766F32E30}" type="sibTrans" cxnId="{AA452C14-D40C-4836-91F2-C9000B7DB4A5}">
      <dgm:prSet/>
      <dgm:spPr/>
      <dgm:t>
        <a:bodyPr/>
        <a:lstStyle/>
        <a:p>
          <a:endParaRPr lang="ru-RU"/>
        </a:p>
      </dgm:t>
    </dgm:pt>
    <dgm:pt modelId="{A2283B36-65F5-4BF6-9990-E0D0D6B5604C}" type="pres">
      <dgm:prSet presAssocID="{55BEE91A-5F2F-490D-9814-7F760265CB46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9181276-4D72-4AAC-8429-416833566E66}" type="pres">
      <dgm:prSet presAssocID="{55BEE91A-5F2F-490D-9814-7F760265CB46}" presName="children" presStyleCnt="0"/>
      <dgm:spPr/>
    </dgm:pt>
    <dgm:pt modelId="{9DBF341C-C1A2-4D58-8B51-5A30684559AF}" type="pres">
      <dgm:prSet presAssocID="{55BEE91A-5F2F-490D-9814-7F760265CB46}" presName="child1group" presStyleCnt="0"/>
      <dgm:spPr/>
    </dgm:pt>
    <dgm:pt modelId="{8AF76122-9353-4EEF-8296-1E57535FBF70}" type="pres">
      <dgm:prSet presAssocID="{55BEE91A-5F2F-490D-9814-7F760265CB46}" presName="child1" presStyleLbl="bgAcc1" presStyleIdx="0" presStyleCnt="4" custScaleX="124009" custScaleY="117595" custLinFactNeighborX="-17517" custLinFactNeighborY="-6674"/>
      <dgm:spPr/>
      <dgm:t>
        <a:bodyPr/>
        <a:lstStyle/>
        <a:p>
          <a:endParaRPr lang="ru-RU"/>
        </a:p>
      </dgm:t>
    </dgm:pt>
    <dgm:pt modelId="{C1E05BDC-EE8B-4C77-AB7F-FED1EAF31810}" type="pres">
      <dgm:prSet presAssocID="{55BEE91A-5F2F-490D-9814-7F760265CB46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2DF077-A336-4D30-BDF9-5D5E38929151}" type="pres">
      <dgm:prSet presAssocID="{55BEE91A-5F2F-490D-9814-7F760265CB46}" presName="child2group" presStyleCnt="0"/>
      <dgm:spPr/>
    </dgm:pt>
    <dgm:pt modelId="{97247A86-7919-4868-AF6E-A10510E3C81E}" type="pres">
      <dgm:prSet presAssocID="{55BEE91A-5F2F-490D-9814-7F760265CB46}" presName="child2" presStyleLbl="bgAcc1" presStyleIdx="1" presStyleCnt="4" custScaleX="118569" custScaleY="111922" custLinFactNeighborX="21832" custLinFactNeighborY="-4262"/>
      <dgm:spPr/>
      <dgm:t>
        <a:bodyPr/>
        <a:lstStyle/>
        <a:p>
          <a:endParaRPr lang="ru-RU"/>
        </a:p>
      </dgm:t>
    </dgm:pt>
    <dgm:pt modelId="{7224C200-7276-47CF-A01A-267A42636C9A}" type="pres">
      <dgm:prSet presAssocID="{55BEE91A-5F2F-490D-9814-7F760265CB46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C67FC9-B932-4849-9C5F-389B6452B696}" type="pres">
      <dgm:prSet presAssocID="{55BEE91A-5F2F-490D-9814-7F760265CB46}" presName="child3group" presStyleCnt="0"/>
      <dgm:spPr/>
    </dgm:pt>
    <dgm:pt modelId="{C8298D6A-121F-4E18-AFAD-CF19F1160815}" type="pres">
      <dgm:prSet presAssocID="{55BEE91A-5F2F-490D-9814-7F760265CB46}" presName="child3" presStyleLbl="bgAcc1" presStyleIdx="2" presStyleCnt="4" custScaleX="126302" custScaleY="128575" custLinFactNeighborX="32523" custLinFactNeighborY="7435"/>
      <dgm:spPr/>
      <dgm:t>
        <a:bodyPr/>
        <a:lstStyle/>
        <a:p>
          <a:endParaRPr lang="ru-RU"/>
        </a:p>
      </dgm:t>
    </dgm:pt>
    <dgm:pt modelId="{31525254-ED91-474C-BF53-B93EE434559A}" type="pres">
      <dgm:prSet presAssocID="{55BEE91A-5F2F-490D-9814-7F760265CB46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6AC0E2-AF62-44B7-A3EC-3EA74C41EB0C}" type="pres">
      <dgm:prSet presAssocID="{55BEE91A-5F2F-490D-9814-7F760265CB46}" presName="child4group" presStyleCnt="0"/>
      <dgm:spPr/>
    </dgm:pt>
    <dgm:pt modelId="{9EBD3ABD-3F30-4A39-BA7E-1D6D0CE56BBE}" type="pres">
      <dgm:prSet presAssocID="{55BEE91A-5F2F-490D-9814-7F760265CB46}" presName="child4" presStyleLbl="bgAcc1" presStyleIdx="3" presStyleCnt="4" custScaleX="107100" custScaleY="122556" custLinFactNeighborX="-23039" custLinFactNeighborY="-2343"/>
      <dgm:spPr/>
      <dgm:t>
        <a:bodyPr/>
        <a:lstStyle/>
        <a:p>
          <a:endParaRPr lang="ru-RU"/>
        </a:p>
      </dgm:t>
    </dgm:pt>
    <dgm:pt modelId="{004B729E-C8BC-4F59-B7F0-CDD902F83CAA}" type="pres">
      <dgm:prSet presAssocID="{55BEE91A-5F2F-490D-9814-7F760265CB46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FE383E-1948-4C3E-8034-710154C684B5}" type="pres">
      <dgm:prSet presAssocID="{55BEE91A-5F2F-490D-9814-7F760265CB46}" presName="childPlaceholder" presStyleCnt="0"/>
      <dgm:spPr/>
    </dgm:pt>
    <dgm:pt modelId="{9003A99A-9DDF-48D9-898F-9688FBD94AA4}" type="pres">
      <dgm:prSet presAssocID="{55BEE91A-5F2F-490D-9814-7F760265CB46}" presName="circle" presStyleCnt="0"/>
      <dgm:spPr/>
    </dgm:pt>
    <dgm:pt modelId="{A492964A-1E85-4BF4-B471-C63FB0C4CF28}" type="pres">
      <dgm:prSet presAssocID="{55BEE91A-5F2F-490D-9814-7F760265CB46}" presName="quadrant1" presStyleLbl="node1" presStyleIdx="0" presStyleCnt="4" custLinFactNeighborX="9" custLinFactNeighborY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6934DC-2E92-4A66-B284-FB5410C055F3}" type="pres">
      <dgm:prSet presAssocID="{55BEE91A-5F2F-490D-9814-7F760265CB46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4C2948-C278-4D8B-ABE0-843A2C507089}" type="pres">
      <dgm:prSet presAssocID="{55BEE91A-5F2F-490D-9814-7F760265CB46}" presName="quadrant3" presStyleLbl="node1" presStyleIdx="2" presStyleCnt="4" custScaleX="98377" custScaleY="9837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70EAA1-B459-4FE8-AB27-1368222ED927}" type="pres">
      <dgm:prSet presAssocID="{55BEE91A-5F2F-490D-9814-7F760265CB46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8E7CD3-7992-4139-B65B-01C1E9B918A7}" type="pres">
      <dgm:prSet presAssocID="{55BEE91A-5F2F-490D-9814-7F760265CB46}" presName="quadrantPlaceholder" presStyleCnt="0"/>
      <dgm:spPr/>
    </dgm:pt>
    <dgm:pt modelId="{870C05E7-8610-41BD-AC18-231A26E51E5A}" type="pres">
      <dgm:prSet presAssocID="{55BEE91A-5F2F-490D-9814-7F760265CB46}" presName="center1" presStyleLbl="fgShp" presStyleIdx="0" presStyleCnt="2"/>
      <dgm:spPr/>
    </dgm:pt>
    <dgm:pt modelId="{4C2A5F42-9803-41B1-82E6-A858F614BD2D}" type="pres">
      <dgm:prSet presAssocID="{55BEE91A-5F2F-490D-9814-7F760265CB46}" presName="center2" presStyleLbl="fgShp" presStyleIdx="1" presStyleCnt="2"/>
      <dgm:spPr/>
    </dgm:pt>
  </dgm:ptLst>
  <dgm:cxnLst>
    <dgm:cxn modelId="{1115739B-4891-4DB4-95F2-E83982B29E06}" type="presOf" srcId="{651C7C49-E6FD-4494-A358-94FCE2FE190A}" destId="{004B729E-C8BC-4F59-B7F0-CDD902F83CAA}" srcOrd="1" destOrd="0" presId="urn:microsoft.com/office/officeart/2005/8/layout/cycle4#1"/>
    <dgm:cxn modelId="{30FA185C-3C2F-49AB-8033-361307883972}" type="presOf" srcId="{3F6008B7-B282-4320-A0EA-D8B1EE2E38FF}" destId="{4770EAA1-B459-4FE8-AB27-1368222ED927}" srcOrd="0" destOrd="0" presId="urn:microsoft.com/office/officeart/2005/8/layout/cycle4#1"/>
    <dgm:cxn modelId="{E4F635B8-4E07-4EC2-AFB7-68B5A231DE92}" type="presOf" srcId="{5ABF9C2C-F3E6-4274-833E-4506B64E1BF6}" destId="{7224C200-7276-47CF-A01A-267A42636C9A}" srcOrd="1" destOrd="0" presId="urn:microsoft.com/office/officeart/2005/8/layout/cycle4#1"/>
    <dgm:cxn modelId="{EFC0FD71-79B4-4783-9B81-D4CBFF442F63}" srcId="{55BEE91A-5F2F-490D-9814-7F760265CB46}" destId="{84F3F7B0-440A-40E1-955F-A0EA921B4338}" srcOrd="0" destOrd="0" parTransId="{A506D52C-761D-4C1E-A0A4-36A951F72305}" sibTransId="{D60705DC-9EE8-4469-88F5-2F16A894953F}"/>
    <dgm:cxn modelId="{0ECEABC4-FDCB-4A9F-B053-3BE16109FC65}" type="presOf" srcId="{932AC5E3-FC96-4C96-90B1-E59F25E1C507}" destId="{C8298D6A-121F-4E18-AFAD-CF19F1160815}" srcOrd="0" destOrd="0" presId="urn:microsoft.com/office/officeart/2005/8/layout/cycle4#1"/>
    <dgm:cxn modelId="{4AAF182C-25C3-44D5-85CB-7125B70F64EA}" type="presOf" srcId="{FE64CBDB-51CF-4354-8DFA-2A979F7F6A59}" destId="{506934DC-2E92-4A66-B284-FB5410C055F3}" srcOrd="0" destOrd="0" presId="urn:microsoft.com/office/officeart/2005/8/layout/cycle4#1"/>
    <dgm:cxn modelId="{D04F21F1-5F59-469F-9B1F-0768D4A56597}" type="presOf" srcId="{972207E2-ACAF-4145-BBB7-53216735D3A2}" destId="{C1E05BDC-EE8B-4C77-AB7F-FED1EAF31810}" srcOrd="1" destOrd="0" presId="urn:microsoft.com/office/officeart/2005/8/layout/cycle4#1"/>
    <dgm:cxn modelId="{74C54558-1A6E-4C65-96B1-729A341C5406}" type="presOf" srcId="{84F3F7B0-440A-40E1-955F-A0EA921B4338}" destId="{A492964A-1E85-4BF4-B471-C63FB0C4CF28}" srcOrd="0" destOrd="0" presId="urn:microsoft.com/office/officeart/2005/8/layout/cycle4#1"/>
    <dgm:cxn modelId="{B526FF6F-76BA-4DB3-AC56-77EE8411BCDF}" srcId="{D1646551-DBBA-4D77-B89F-1C03C1722636}" destId="{932AC5E3-FC96-4C96-90B1-E59F25E1C507}" srcOrd="0" destOrd="0" parTransId="{C86894C6-B068-4CFF-BC01-3A9D3556103F}" sibTransId="{1596E441-7AA7-466B-83C4-F54C85098BB3}"/>
    <dgm:cxn modelId="{15A59692-EFC6-405F-989B-FC7BFFD5AD4A}" type="presOf" srcId="{651C7C49-E6FD-4494-A358-94FCE2FE190A}" destId="{9EBD3ABD-3F30-4A39-BA7E-1D6D0CE56BBE}" srcOrd="0" destOrd="0" presId="urn:microsoft.com/office/officeart/2005/8/layout/cycle4#1"/>
    <dgm:cxn modelId="{6D5FCBE6-4303-4F17-96A3-87C25C3FC103}" srcId="{FE64CBDB-51CF-4354-8DFA-2A979F7F6A59}" destId="{5ABF9C2C-F3E6-4274-833E-4506B64E1BF6}" srcOrd="0" destOrd="0" parTransId="{B29EF271-47D1-4AD6-8497-2C1834A953E1}" sibTransId="{B236A86E-C60A-421A-B3CC-FE993CBFE087}"/>
    <dgm:cxn modelId="{3138EE03-1BDE-420A-9FCC-926377FC6FDC}" type="presOf" srcId="{55BEE91A-5F2F-490D-9814-7F760265CB46}" destId="{A2283B36-65F5-4BF6-9990-E0D0D6B5604C}" srcOrd="0" destOrd="0" presId="urn:microsoft.com/office/officeart/2005/8/layout/cycle4#1"/>
    <dgm:cxn modelId="{684AFD4F-F1C6-41E1-A9E5-53F751C086F4}" srcId="{55BEE91A-5F2F-490D-9814-7F760265CB46}" destId="{FE64CBDB-51CF-4354-8DFA-2A979F7F6A59}" srcOrd="1" destOrd="0" parTransId="{A6EA9F65-B8C7-4ADF-A865-84F1947A49CB}" sibTransId="{3387588A-6DC8-4673-96DF-CD50CA8220D1}"/>
    <dgm:cxn modelId="{60904BE6-131B-4F0B-979D-E34FCA916D73}" type="presOf" srcId="{5ABF9C2C-F3E6-4274-833E-4506B64E1BF6}" destId="{97247A86-7919-4868-AF6E-A10510E3C81E}" srcOrd="0" destOrd="0" presId="urn:microsoft.com/office/officeart/2005/8/layout/cycle4#1"/>
    <dgm:cxn modelId="{FC12D4F7-7C5A-46D4-B4EF-52D5DE67B41A}" srcId="{84F3F7B0-440A-40E1-955F-A0EA921B4338}" destId="{972207E2-ACAF-4145-BBB7-53216735D3A2}" srcOrd="0" destOrd="0" parTransId="{86EE251A-DDE1-4163-BBC5-0F798BE7C9F0}" sibTransId="{4AAA3435-E489-440A-B731-6F122059B0A2}"/>
    <dgm:cxn modelId="{FEBE17ED-14A2-45A0-8A0F-297587D20D89}" type="presOf" srcId="{D1646551-DBBA-4D77-B89F-1C03C1722636}" destId="{7F4C2948-C278-4D8B-ABE0-843A2C507089}" srcOrd="0" destOrd="0" presId="urn:microsoft.com/office/officeart/2005/8/layout/cycle4#1"/>
    <dgm:cxn modelId="{417435DC-F3D3-4FF8-AB17-5D7D433F38DA}" type="presOf" srcId="{932AC5E3-FC96-4C96-90B1-E59F25E1C507}" destId="{31525254-ED91-474C-BF53-B93EE434559A}" srcOrd="1" destOrd="0" presId="urn:microsoft.com/office/officeart/2005/8/layout/cycle4#1"/>
    <dgm:cxn modelId="{224533CC-492B-42F3-AC5F-2C3A5AAD1892}" type="presOf" srcId="{972207E2-ACAF-4145-BBB7-53216735D3A2}" destId="{8AF76122-9353-4EEF-8296-1E57535FBF70}" srcOrd="0" destOrd="0" presId="urn:microsoft.com/office/officeart/2005/8/layout/cycle4#1"/>
    <dgm:cxn modelId="{7C822C74-4E68-4608-A0EB-3DEB68F1693F}" srcId="{55BEE91A-5F2F-490D-9814-7F760265CB46}" destId="{D1646551-DBBA-4D77-B89F-1C03C1722636}" srcOrd="2" destOrd="0" parTransId="{3A243EE0-82DC-4BF2-9D6B-A5A897E139E4}" sibTransId="{9E5E52E0-D68B-42FA-9251-E659823B8E05}"/>
    <dgm:cxn modelId="{80B45442-0328-439E-8774-56F958B3FF44}" srcId="{3F6008B7-B282-4320-A0EA-D8B1EE2E38FF}" destId="{651C7C49-E6FD-4494-A358-94FCE2FE190A}" srcOrd="0" destOrd="0" parTransId="{C0A0FF97-4C99-4C55-9ABF-24BC521976BF}" sibTransId="{AF461001-FCB3-413C-9C04-DAEE7FB5597E}"/>
    <dgm:cxn modelId="{AA452C14-D40C-4836-91F2-C9000B7DB4A5}" srcId="{55BEE91A-5F2F-490D-9814-7F760265CB46}" destId="{95BE9D36-F13D-42C5-AC19-3CDE26FF8946}" srcOrd="4" destOrd="0" parTransId="{6944E52D-973E-44BF-ACC3-2846200EFC19}" sibTransId="{797D42BE-C780-4A15-AB88-470766F32E30}"/>
    <dgm:cxn modelId="{35E6A3E8-D070-44C9-B34D-C23249525DB5}" srcId="{55BEE91A-5F2F-490D-9814-7F760265CB46}" destId="{3F6008B7-B282-4320-A0EA-D8B1EE2E38FF}" srcOrd="3" destOrd="0" parTransId="{3233425F-8FC1-41A7-A92B-BDD5A36CEB65}" sibTransId="{E32F5788-88BE-4EDC-B9BE-1C4273C46ACD}"/>
    <dgm:cxn modelId="{3684C54D-2B57-4184-ADD2-5EB69CD40E9D}" type="presParOf" srcId="{A2283B36-65F5-4BF6-9990-E0D0D6B5604C}" destId="{19181276-4D72-4AAC-8429-416833566E66}" srcOrd="0" destOrd="0" presId="urn:microsoft.com/office/officeart/2005/8/layout/cycle4#1"/>
    <dgm:cxn modelId="{EA790F51-6119-4F95-BC4D-634B02248645}" type="presParOf" srcId="{19181276-4D72-4AAC-8429-416833566E66}" destId="{9DBF341C-C1A2-4D58-8B51-5A30684559AF}" srcOrd="0" destOrd="0" presId="urn:microsoft.com/office/officeart/2005/8/layout/cycle4#1"/>
    <dgm:cxn modelId="{E042CAC4-4E61-40EB-933E-6ED4C2BDA32C}" type="presParOf" srcId="{9DBF341C-C1A2-4D58-8B51-5A30684559AF}" destId="{8AF76122-9353-4EEF-8296-1E57535FBF70}" srcOrd="0" destOrd="0" presId="urn:microsoft.com/office/officeart/2005/8/layout/cycle4#1"/>
    <dgm:cxn modelId="{8DFF7965-FE01-490A-9B6B-077D4C84124A}" type="presParOf" srcId="{9DBF341C-C1A2-4D58-8B51-5A30684559AF}" destId="{C1E05BDC-EE8B-4C77-AB7F-FED1EAF31810}" srcOrd="1" destOrd="0" presId="urn:microsoft.com/office/officeart/2005/8/layout/cycle4#1"/>
    <dgm:cxn modelId="{A4F37436-FFCB-4CFF-88BD-5458C88E2416}" type="presParOf" srcId="{19181276-4D72-4AAC-8429-416833566E66}" destId="{5E2DF077-A336-4D30-BDF9-5D5E38929151}" srcOrd="1" destOrd="0" presId="urn:microsoft.com/office/officeart/2005/8/layout/cycle4#1"/>
    <dgm:cxn modelId="{1185439A-F98D-408E-9614-B161DAF29E3B}" type="presParOf" srcId="{5E2DF077-A336-4D30-BDF9-5D5E38929151}" destId="{97247A86-7919-4868-AF6E-A10510E3C81E}" srcOrd="0" destOrd="0" presId="urn:microsoft.com/office/officeart/2005/8/layout/cycle4#1"/>
    <dgm:cxn modelId="{C922D594-3900-4462-8D13-E10196D33BEB}" type="presParOf" srcId="{5E2DF077-A336-4D30-BDF9-5D5E38929151}" destId="{7224C200-7276-47CF-A01A-267A42636C9A}" srcOrd="1" destOrd="0" presId="urn:microsoft.com/office/officeart/2005/8/layout/cycle4#1"/>
    <dgm:cxn modelId="{E08C8AF5-AC85-45A0-96D5-599A0C2E5F74}" type="presParOf" srcId="{19181276-4D72-4AAC-8429-416833566E66}" destId="{EAC67FC9-B932-4849-9C5F-389B6452B696}" srcOrd="2" destOrd="0" presId="urn:microsoft.com/office/officeart/2005/8/layout/cycle4#1"/>
    <dgm:cxn modelId="{84774D3B-EC46-4629-8624-BE9AE3CB8297}" type="presParOf" srcId="{EAC67FC9-B932-4849-9C5F-389B6452B696}" destId="{C8298D6A-121F-4E18-AFAD-CF19F1160815}" srcOrd="0" destOrd="0" presId="urn:microsoft.com/office/officeart/2005/8/layout/cycle4#1"/>
    <dgm:cxn modelId="{6D9B6DCD-107F-4395-8368-66EC632D98E6}" type="presParOf" srcId="{EAC67FC9-B932-4849-9C5F-389B6452B696}" destId="{31525254-ED91-474C-BF53-B93EE434559A}" srcOrd="1" destOrd="0" presId="urn:microsoft.com/office/officeart/2005/8/layout/cycle4#1"/>
    <dgm:cxn modelId="{15B7AFB9-FF97-4CBE-AA6D-EBEEB97BA8C2}" type="presParOf" srcId="{19181276-4D72-4AAC-8429-416833566E66}" destId="{926AC0E2-AF62-44B7-A3EC-3EA74C41EB0C}" srcOrd="3" destOrd="0" presId="urn:microsoft.com/office/officeart/2005/8/layout/cycle4#1"/>
    <dgm:cxn modelId="{00F4EA62-7227-4540-8EB3-A332CD824108}" type="presParOf" srcId="{926AC0E2-AF62-44B7-A3EC-3EA74C41EB0C}" destId="{9EBD3ABD-3F30-4A39-BA7E-1D6D0CE56BBE}" srcOrd="0" destOrd="0" presId="urn:microsoft.com/office/officeart/2005/8/layout/cycle4#1"/>
    <dgm:cxn modelId="{4848E058-4F16-4E7C-BA2B-07A4373F4301}" type="presParOf" srcId="{926AC0E2-AF62-44B7-A3EC-3EA74C41EB0C}" destId="{004B729E-C8BC-4F59-B7F0-CDD902F83CAA}" srcOrd="1" destOrd="0" presId="urn:microsoft.com/office/officeart/2005/8/layout/cycle4#1"/>
    <dgm:cxn modelId="{6FAA3EF7-6B87-4C71-8C2D-1F3032D4AE06}" type="presParOf" srcId="{19181276-4D72-4AAC-8429-416833566E66}" destId="{6BFE383E-1948-4C3E-8034-710154C684B5}" srcOrd="4" destOrd="0" presId="urn:microsoft.com/office/officeart/2005/8/layout/cycle4#1"/>
    <dgm:cxn modelId="{F999D1F2-A13B-4E75-8ACC-63022582919A}" type="presParOf" srcId="{A2283B36-65F5-4BF6-9990-E0D0D6B5604C}" destId="{9003A99A-9DDF-48D9-898F-9688FBD94AA4}" srcOrd="1" destOrd="0" presId="urn:microsoft.com/office/officeart/2005/8/layout/cycle4#1"/>
    <dgm:cxn modelId="{3CEB09B5-53CF-43AA-A8E3-A08F5DE656C5}" type="presParOf" srcId="{9003A99A-9DDF-48D9-898F-9688FBD94AA4}" destId="{A492964A-1E85-4BF4-B471-C63FB0C4CF28}" srcOrd="0" destOrd="0" presId="urn:microsoft.com/office/officeart/2005/8/layout/cycle4#1"/>
    <dgm:cxn modelId="{A75397CB-0EBA-4221-A3CC-B0AFB783A4E5}" type="presParOf" srcId="{9003A99A-9DDF-48D9-898F-9688FBD94AA4}" destId="{506934DC-2E92-4A66-B284-FB5410C055F3}" srcOrd="1" destOrd="0" presId="urn:microsoft.com/office/officeart/2005/8/layout/cycle4#1"/>
    <dgm:cxn modelId="{6F570D77-60A2-48E3-97D7-7483FC74D9CA}" type="presParOf" srcId="{9003A99A-9DDF-48D9-898F-9688FBD94AA4}" destId="{7F4C2948-C278-4D8B-ABE0-843A2C507089}" srcOrd="2" destOrd="0" presId="urn:microsoft.com/office/officeart/2005/8/layout/cycle4#1"/>
    <dgm:cxn modelId="{3B307E61-AA11-48FA-9B84-11B6495E3636}" type="presParOf" srcId="{9003A99A-9DDF-48D9-898F-9688FBD94AA4}" destId="{4770EAA1-B459-4FE8-AB27-1368222ED927}" srcOrd="3" destOrd="0" presId="urn:microsoft.com/office/officeart/2005/8/layout/cycle4#1"/>
    <dgm:cxn modelId="{3594D7A6-8B0F-4B7C-AD6C-762118E0CE65}" type="presParOf" srcId="{9003A99A-9DDF-48D9-898F-9688FBD94AA4}" destId="{6A8E7CD3-7992-4139-B65B-01C1E9B918A7}" srcOrd="4" destOrd="0" presId="urn:microsoft.com/office/officeart/2005/8/layout/cycle4#1"/>
    <dgm:cxn modelId="{8474972F-D50E-45E9-A5CC-FA1D2645F5CC}" type="presParOf" srcId="{A2283B36-65F5-4BF6-9990-E0D0D6B5604C}" destId="{870C05E7-8610-41BD-AC18-231A26E51E5A}" srcOrd="2" destOrd="0" presId="urn:microsoft.com/office/officeart/2005/8/layout/cycle4#1"/>
    <dgm:cxn modelId="{FDD0DEBD-4F5D-4861-95A0-2476BFABD014}" type="presParOf" srcId="{A2283B36-65F5-4BF6-9990-E0D0D6B5604C}" destId="{4C2A5F42-9803-41B1-82E6-A858F614BD2D}" srcOrd="3" destOrd="0" presId="urn:microsoft.com/office/officeart/2005/8/layout/cycle4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A7DF015-EA37-42BB-B9C1-A664415BE8E3}">
      <dsp:nvSpPr>
        <dsp:cNvPr id="0" name=""/>
        <dsp:cNvSpPr/>
      </dsp:nvSpPr>
      <dsp:spPr>
        <a:xfrm>
          <a:off x="2717" y="1067023"/>
          <a:ext cx="1587872" cy="9799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Calibri" pitchFamily="34" charset="0"/>
            </a:rPr>
            <a:t>Художественные   средства</a:t>
          </a:r>
          <a:endParaRPr lang="ru-RU" sz="1800" kern="1200" dirty="0">
            <a:latin typeface="Calibri" pitchFamily="34" charset="0"/>
          </a:endParaRPr>
        </a:p>
      </dsp:txBody>
      <dsp:txXfrm>
        <a:off x="2717" y="1067023"/>
        <a:ext cx="1587872" cy="979917"/>
      </dsp:txXfrm>
    </dsp:sp>
    <dsp:sp modelId="{C2380B0F-07AC-487B-98C4-AD6D7FD19E95}">
      <dsp:nvSpPr>
        <dsp:cNvPr id="0" name=""/>
        <dsp:cNvSpPr/>
      </dsp:nvSpPr>
      <dsp:spPr>
        <a:xfrm>
          <a:off x="161504" y="2046940"/>
          <a:ext cx="159313" cy="10081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8136"/>
              </a:lnTo>
              <a:lnTo>
                <a:pt x="159313" y="100813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6ECA33-6E43-426E-A96B-F950A2769223}">
      <dsp:nvSpPr>
        <dsp:cNvPr id="0" name=""/>
        <dsp:cNvSpPr/>
      </dsp:nvSpPr>
      <dsp:spPr>
        <a:xfrm>
          <a:off x="320818" y="2187706"/>
          <a:ext cx="1505374" cy="17347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latin typeface="Calibri" pitchFamily="34" charset="0"/>
            </a:rPr>
            <a:t>Художественная литература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latin typeface="Calibri" pitchFamily="34" charset="0"/>
            </a:rPr>
            <a:t>Изобразительное искусство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latin typeface="Calibri" pitchFamily="34" charset="0"/>
            </a:rPr>
            <a:t>Музыка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latin typeface="Calibri" pitchFamily="34" charset="0"/>
            </a:rPr>
            <a:t>Кино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 dirty="0"/>
        </a:p>
      </dsp:txBody>
      <dsp:txXfrm>
        <a:off x="320818" y="2187706"/>
        <a:ext cx="1505374" cy="1734742"/>
      </dsp:txXfrm>
    </dsp:sp>
    <dsp:sp modelId="{DCED5B2D-7278-40AE-B443-3817D2D52089}">
      <dsp:nvSpPr>
        <dsp:cNvPr id="0" name=""/>
        <dsp:cNvSpPr/>
      </dsp:nvSpPr>
      <dsp:spPr>
        <a:xfrm>
          <a:off x="1947789" y="1081865"/>
          <a:ext cx="1497111" cy="9166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Calibri" pitchFamily="34" charset="0"/>
            </a:rPr>
            <a:t>Собственная деятельность детей</a:t>
          </a:r>
          <a:endParaRPr lang="ru-RU" sz="1800" kern="1200" dirty="0">
            <a:latin typeface="Calibri" pitchFamily="34" charset="0"/>
          </a:endParaRPr>
        </a:p>
      </dsp:txBody>
      <dsp:txXfrm>
        <a:off x="1947789" y="1081865"/>
        <a:ext cx="1497111" cy="916662"/>
      </dsp:txXfrm>
    </dsp:sp>
    <dsp:sp modelId="{B037D670-0B93-4FFF-B771-E53FFF9E8945}">
      <dsp:nvSpPr>
        <dsp:cNvPr id="0" name=""/>
        <dsp:cNvSpPr/>
      </dsp:nvSpPr>
      <dsp:spPr>
        <a:xfrm>
          <a:off x="2097500" y="1998527"/>
          <a:ext cx="159879" cy="9756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5611"/>
              </a:lnTo>
              <a:lnTo>
                <a:pt x="159879" y="97561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7F6258-D2F6-4317-AC4B-9C8B1CA97674}">
      <dsp:nvSpPr>
        <dsp:cNvPr id="0" name=""/>
        <dsp:cNvSpPr/>
      </dsp:nvSpPr>
      <dsp:spPr>
        <a:xfrm>
          <a:off x="2257379" y="2148306"/>
          <a:ext cx="1526700" cy="16516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Calibri" pitchFamily="34" charset="0"/>
            </a:rPr>
            <a:t>Игровая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Calibri" pitchFamily="34" charset="0"/>
            </a:rPr>
            <a:t>Познавательная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Calibri" pitchFamily="34" charset="0"/>
            </a:rPr>
            <a:t>Трудовая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Calibri" pitchFamily="34" charset="0"/>
            </a:rPr>
            <a:t>Коммуникативная Творческая</a:t>
          </a:r>
          <a:endParaRPr lang="ru-RU" sz="1400" kern="1200" dirty="0">
            <a:latin typeface="Calibri" pitchFamily="34" charset="0"/>
          </a:endParaRPr>
        </a:p>
      </dsp:txBody>
      <dsp:txXfrm>
        <a:off x="2257379" y="2148306"/>
        <a:ext cx="1526700" cy="1651666"/>
      </dsp:txXfrm>
    </dsp:sp>
    <dsp:sp modelId="{3337F97C-9054-4692-9FA8-BDD2D846A6D9}">
      <dsp:nvSpPr>
        <dsp:cNvPr id="0" name=""/>
        <dsp:cNvSpPr/>
      </dsp:nvSpPr>
      <dsp:spPr>
        <a:xfrm>
          <a:off x="3784745" y="1067023"/>
          <a:ext cx="1449205" cy="10451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Calibri" pitchFamily="34" charset="0"/>
            </a:rPr>
            <a:t>Природа</a:t>
          </a:r>
          <a:endParaRPr lang="ru-RU" sz="1800" kern="1200" dirty="0">
            <a:latin typeface="Calibri" pitchFamily="34" charset="0"/>
          </a:endParaRPr>
        </a:p>
      </dsp:txBody>
      <dsp:txXfrm>
        <a:off x="3784745" y="1067023"/>
        <a:ext cx="1449205" cy="1045198"/>
      </dsp:txXfrm>
    </dsp:sp>
    <dsp:sp modelId="{BB55D3E6-EB47-4A2F-B7A7-98B6F2E8B18D}">
      <dsp:nvSpPr>
        <dsp:cNvPr id="0" name=""/>
        <dsp:cNvSpPr/>
      </dsp:nvSpPr>
      <dsp:spPr>
        <a:xfrm>
          <a:off x="3929666" y="2112221"/>
          <a:ext cx="353051" cy="10184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8462"/>
              </a:lnTo>
              <a:lnTo>
                <a:pt x="353051" y="101846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C03B94-46D4-423C-AAC5-6F5E22C30788}">
      <dsp:nvSpPr>
        <dsp:cNvPr id="0" name=""/>
        <dsp:cNvSpPr/>
      </dsp:nvSpPr>
      <dsp:spPr>
        <a:xfrm>
          <a:off x="4282717" y="2325491"/>
          <a:ext cx="1448945" cy="16103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Calibri" pitchFamily="34" charset="0"/>
            </a:rPr>
            <a:t>Живая природа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Calibri" pitchFamily="34" charset="0"/>
            </a:rPr>
            <a:t>Неживая природа</a:t>
          </a:r>
          <a:endParaRPr lang="ru-RU" sz="1400" kern="1200" dirty="0">
            <a:latin typeface="Calibri" pitchFamily="34" charset="0"/>
          </a:endParaRPr>
        </a:p>
      </dsp:txBody>
      <dsp:txXfrm>
        <a:off x="4282717" y="2325491"/>
        <a:ext cx="1448945" cy="1610384"/>
      </dsp:txXfrm>
    </dsp:sp>
    <dsp:sp modelId="{628E9975-51A6-4C8F-8174-88A8B3A25F63}">
      <dsp:nvSpPr>
        <dsp:cNvPr id="0" name=""/>
        <dsp:cNvSpPr/>
      </dsp:nvSpPr>
      <dsp:spPr>
        <a:xfrm>
          <a:off x="5565380" y="1067023"/>
          <a:ext cx="1435442" cy="9470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Calibri" pitchFamily="34" charset="0"/>
            </a:rPr>
            <a:t>Окружающая среда (социум)</a:t>
          </a:r>
          <a:endParaRPr lang="ru-RU" sz="1800" kern="1200" dirty="0">
            <a:latin typeface="Calibri" pitchFamily="34" charset="0"/>
          </a:endParaRPr>
        </a:p>
      </dsp:txBody>
      <dsp:txXfrm>
        <a:off x="5565380" y="1067023"/>
        <a:ext cx="1435442" cy="947017"/>
      </dsp:txXfrm>
    </dsp:sp>
    <dsp:sp modelId="{0A35C384-E7D7-4225-B6C6-E9054218FC79}">
      <dsp:nvSpPr>
        <dsp:cNvPr id="0" name=""/>
        <dsp:cNvSpPr/>
      </dsp:nvSpPr>
      <dsp:spPr>
        <a:xfrm>
          <a:off x="5708925" y="2014040"/>
          <a:ext cx="143544" cy="9444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4497"/>
              </a:lnTo>
              <a:lnTo>
                <a:pt x="143544" y="94449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BF4A6B-656E-460E-B3EC-37C85AEE7ED9}">
      <dsp:nvSpPr>
        <dsp:cNvPr id="0" name=""/>
        <dsp:cNvSpPr/>
      </dsp:nvSpPr>
      <dsp:spPr>
        <a:xfrm>
          <a:off x="5852469" y="2178509"/>
          <a:ext cx="1423745" cy="1560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Calibri" pitchFamily="34" charset="0"/>
            </a:rPr>
            <a:t>Эмоциональное благополучие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Calibri" pitchFamily="34" charset="0"/>
            </a:rPr>
            <a:t>Любовь  окружающих взрослых и сверстников</a:t>
          </a:r>
          <a:endParaRPr lang="ru-RU" sz="1400" kern="1200" dirty="0">
            <a:latin typeface="Calibri" pitchFamily="34" charset="0"/>
          </a:endParaRPr>
        </a:p>
      </dsp:txBody>
      <dsp:txXfrm>
        <a:off x="5852469" y="2178509"/>
        <a:ext cx="1423745" cy="1560057"/>
      </dsp:txXfrm>
    </dsp:sp>
    <dsp:sp modelId="{68EFA571-6282-4B7A-98E3-C7709EAE45A9}">
      <dsp:nvSpPr>
        <dsp:cNvPr id="0" name=""/>
        <dsp:cNvSpPr/>
      </dsp:nvSpPr>
      <dsp:spPr>
        <a:xfrm>
          <a:off x="7279091" y="1045372"/>
          <a:ext cx="1487993" cy="9472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Calibri" pitchFamily="34" charset="0"/>
            </a:rPr>
            <a:t>Общение</a:t>
          </a:r>
          <a:endParaRPr lang="ru-RU" sz="1800" kern="1200" dirty="0">
            <a:latin typeface="Calibri" pitchFamily="34" charset="0"/>
          </a:endParaRPr>
        </a:p>
      </dsp:txBody>
      <dsp:txXfrm>
        <a:off x="7279091" y="1045372"/>
        <a:ext cx="1487993" cy="94729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21F3B3D-274D-4266-8929-28B6F33CAD36}">
      <dsp:nvSpPr>
        <dsp:cNvPr id="0" name=""/>
        <dsp:cNvSpPr/>
      </dsp:nvSpPr>
      <dsp:spPr>
        <a:xfrm rot="5400000">
          <a:off x="5168641" y="-1841637"/>
          <a:ext cx="1321398" cy="548643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b="1" kern="1200" dirty="0" smtClean="0">
              <a:solidFill>
                <a:schemeClr val="accent6">
                  <a:lumMod val="50000"/>
                </a:schemeClr>
              </a:solidFill>
              <a:latin typeface="Calibri" pitchFamily="34" charset="0"/>
            </a:rPr>
            <a:t>Упражнение, поручение, требования, воспитывающие ситуации</a:t>
          </a:r>
          <a:endParaRPr lang="ru-RU" sz="2600" b="1" kern="1200" dirty="0">
            <a:solidFill>
              <a:schemeClr val="accent6">
                <a:lumMod val="50000"/>
              </a:schemeClr>
            </a:solidFill>
            <a:latin typeface="Calibri" pitchFamily="34" charset="0"/>
          </a:endParaRPr>
        </a:p>
      </dsp:txBody>
      <dsp:txXfrm rot="5400000">
        <a:off x="5168641" y="-1841637"/>
        <a:ext cx="1321398" cy="5486438"/>
      </dsp:txXfrm>
    </dsp:sp>
    <dsp:sp modelId="{212DCC73-820A-4DD7-8D96-70CF1C3D95AC}">
      <dsp:nvSpPr>
        <dsp:cNvPr id="0" name=""/>
        <dsp:cNvSpPr/>
      </dsp:nvSpPr>
      <dsp:spPr>
        <a:xfrm>
          <a:off x="0" y="2502"/>
          <a:ext cx="3086121" cy="16517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Calibri" pitchFamily="34" charset="0"/>
            </a:rPr>
            <a:t>Методы формирования нравственного поведения</a:t>
          </a:r>
          <a:endParaRPr lang="ru-RU" sz="2400" b="1" kern="1200" dirty="0">
            <a:latin typeface="Calibri" pitchFamily="34" charset="0"/>
          </a:endParaRPr>
        </a:p>
      </dsp:txBody>
      <dsp:txXfrm>
        <a:off x="0" y="2502"/>
        <a:ext cx="3086121" cy="1651747"/>
      </dsp:txXfrm>
    </dsp:sp>
    <dsp:sp modelId="{5902868F-D336-4349-B9FE-60AFB086F0F0}">
      <dsp:nvSpPr>
        <dsp:cNvPr id="0" name=""/>
        <dsp:cNvSpPr/>
      </dsp:nvSpPr>
      <dsp:spPr>
        <a:xfrm rot="5400000">
          <a:off x="5168641" y="-180507"/>
          <a:ext cx="1321398" cy="548643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b="1" kern="1200" dirty="0" smtClean="0">
              <a:solidFill>
                <a:schemeClr val="accent6">
                  <a:lumMod val="50000"/>
                </a:schemeClr>
              </a:solidFill>
              <a:latin typeface="Calibri" pitchFamily="34" charset="0"/>
            </a:rPr>
            <a:t>Объяснение, увещевание, внушение, просьба, этические беседы, пример</a:t>
          </a:r>
          <a:endParaRPr lang="ru-RU" sz="2600" kern="1200" dirty="0"/>
        </a:p>
      </dsp:txBody>
      <dsp:txXfrm rot="5400000">
        <a:off x="5168641" y="-180507"/>
        <a:ext cx="1321398" cy="5486438"/>
      </dsp:txXfrm>
    </dsp:sp>
    <dsp:sp modelId="{D61FAA4D-9FD0-44E4-9B11-93E2C42BECA9}">
      <dsp:nvSpPr>
        <dsp:cNvPr id="0" name=""/>
        <dsp:cNvSpPr/>
      </dsp:nvSpPr>
      <dsp:spPr>
        <a:xfrm>
          <a:off x="0" y="1736838"/>
          <a:ext cx="3086121" cy="16517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Calibri" pitchFamily="34" charset="0"/>
            </a:rPr>
            <a:t>Методы формирования нравственного сознания</a:t>
          </a:r>
          <a:endParaRPr lang="ru-RU" sz="2400" b="1" kern="1200" dirty="0">
            <a:latin typeface="Calibri" pitchFamily="34" charset="0"/>
          </a:endParaRPr>
        </a:p>
      </dsp:txBody>
      <dsp:txXfrm>
        <a:off x="0" y="1736838"/>
        <a:ext cx="3086121" cy="1651747"/>
      </dsp:txXfrm>
    </dsp:sp>
    <dsp:sp modelId="{B4F03688-775A-4723-AE6C-22B43A1508D1}">
      <dsp:nvSpPr>
        <dsp:cNvPr id="0" name=""/>
        <dsp:cNvSpPr/>
      </dsp:nvSpPr>
      <dsp:spPr>
        <a:xfrm rot="5400000">
          <a:off x="5168641" y="1553828"/>
          <a:ext cx="1321398" cy="5486438"/>
        </a:xfrm>
        <a:prstGeom prst="round2SameRect">
          <a:avLst/>
        </a:prstGeom>
        <a:solidFill>
          <a:schemeClr val="bg1">
            <a:lumMod val="85000"/>
            <a:alpha val="9000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b="1" kern="1200" dirty="0" smtClean="0">
              <a:solidFill>
                <a:schemeClr val="accent6">
                  <a:lumMod val="50000"/>
                </a:schemeClr>
              </a:solidFill>
              <a:latin typeface="Calibri" pitchFamily="34" charset="0"/>
            </a:rPr>
            <a:t>Поощрение, соревнование, одобрение, награждение</a:t>
          </a:r>
          <a:endParaRPr lang="ru-RU" sz="2600" b="1" kern="1200" dirty="0">
            <a:solidFill>
              <a:schemeClr val="accent6">
                <a:lumMod val="50000"/>
              </a:schemeClr>
            </a:solidFill>
            <a:latin typeface="Calibri" pitchFamily="34" charset="0"/>
          </a:endParaRPr>
        </a:p>
      </dsp:txBody>
      <dsp:txXfrm rot="5400000">
        <a:off x="5168641" y="1553828"/>
        <a:ext cx="1321398" cy="5486438"/>
      </dsp:txXfrm>
    </dsp:sp>
    <dsp:sp modelId="{A89F5A85-78DB-4826-8743-8E1CD69173F6}">
      <dsp:nvSpPr>
        <dsp:cNvPr id="0" name=""/>
        <dsp:cNvSpPr/>
      </dsp:nvSpPr>
      <dsp:spPr>
        <a:xfrm>
          <a:off x="0" y="3471173"/>
          <a:ext cx="3086121" cy="16517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Calibri" pitchFamily="34" charset="0"/>
            </a:rPr>
            <a:t>Методы стимулирования</a:t>
          </a:r>
          <a:endParaRPr lang="ru-RU" sz="2400" b="1" kern="1200" dirty="0">
            <a:latin typeface="Calibri" pitchFamily="34" charset="0"/>
          </a:endParaRPr>
        </a:p>
      </dsp:txBody>
      <dsp:txXfrm>
        <a:off x="0" y="3471173"/>
        <a:ext cx="3086121" cy="165174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8298D6A-121F-4E18-AFAD-CF19F1160815}">
      <dsp:nvSpPr>
        <dsp:cNvPr id="0" name=""/>
        <dsp:cNvSpPr/>
      </dsp:nvSpPr>
      <dsp:spPr>
        <a:xfrm>
          <a:off x="5526364" y="2957884"/>
          <a:ext cx="2929915" cy="19320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  <a:latin typeface="Calibri" pitchFamily="34" charset="0"/>
            </a:rPr>
            <a:t>ИНФОРМАЦИОННЫЕ  СТЕНДЫ  ДЛЯ РОДИТЕЛЕЙ, ПАПКИ-ПЕРЕДВИЖКИ; КОНСУЛЬТАЦИИ, БЕСЕДЫ; БИБЛИОТЕКА ДЛЯ РОДИТЕЛЕЙ</a:t>
          </a:r>
          <a:endParaRPr lang="ru-RU" sz="1200" b="1" kern="1200" dirty="0">
            <a:solidFill>
              <a:schemeClr val="accent6">
                <a:lumMod val="50000"/>
              </a:schemeClr>
            </a:solidFill>
            <a:latin typeface="Calibri" pitchFamily="34" charset="0"/>
          </a:endParaRPr>
        </a:p>
      </dsp:txBody>
      <dsp:txXfrm>
        <a:off x="6405338" y="3440903"/>
        <a:ext cx="2050940" cy="1449057"/>
      </dsp:txXfrm>
    </dsp:sp>
    <dsp:sp modelId="{9EBD3ABD-3F30-4A39-BA7E-1D6D0CE56BBE}">
      <dsp:nvSpPr>
        <dsp:cNvPr id="0" name=""/>
        <dsp:cNvSpPr/>
      </dsp:nvSpPr>
      <dsp:spPr>
        <a:xfrm>
          <a:off x="675288" y="2967899"/>
          <a:ext cx="2484472" cy="18416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  <a:latin typeface="Calibri" pitchFamily="34" charset="0"/>
            </a:rPr>
            <a:t>СОВМЕСТНЫЕ МЕРОПРИЯТИЯ С РОДИТЕЛЯМИ; ПРАЗДНИКИ; ВЕЧЕРА ВОПРОСОВ И  ОТВЕТОВ; ВЫСТАВКИ; КОНКУРСЫ</a:t>
          </a:r>
          <a:endParaRPr lang="ru-RU" sz="1200" b="1" kern="1200" dirty="0">
            <a:solidFill>
              <a:schemeClr val="accent6">
                <a:lumMod val="50000"/>
              </a:schemeClr>
            </a:solidFill>
            <a:latin typeface="Calibri" pitchFamily="34" charset="0"/>
          </a:endParaRPr>
        </a:p>
      </dsp:txBody>
      <dsp:txXfrm>
        <a:off x="675288" y="3428307"/>
        <a:ext cx="1739131" cy="1381222"/>
      </dsp:txXfrm>
    </dsp:sp>
    <dsp:sp modelId="{97247A86-7919-4868-AF6E-A10510E3C81E}">
      <dsp:nvSpPr>
        <dsp:cNvPr id="0" name=""/>
        <dsp:cNvSpPr/>
      </dsp:nvSpPr>
      <dsp:spPr>
        <a:xfrm>
          <a:off x="5368051" y="-110199"/>
          <a:ext cx="2750527" cy="16818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  <a:latin typeface="Calibri" pitchFamily="34" charset="0"/>
            </a:rPr>
            <a:t>ДИАГНОСТИКА; АНКЕТИРОВАНИЕ; ТЕСТИРОВАНИЕ</a:t>
          </a:r>
          <a:endParaRPr lang="ru-RU" sz="1200" b="1" kern="1200" dirty="0">
            <a:solidFill>
              <a:schemeClr val="accent6">
                <a:lumMod val="50000"/>
              </a:schemeClr>
            </a:solidFill>
            <a:latin typeface="Calibri" pitchFamily="34" charset="0"/>
          </a:endParaRPr>
        </a:p>
      </dsp:txBody>
      <dsp:txXfrm>
        <a:off x="6193209" y="-110199"/>
        <a:ext cx="1925369" cy="1261375"/>
      </dsp:txXfrm>
    </dsp:sp>
    <dsp:sp modelId="{8AF76122-9353-4EEF-8296-1E57535FBF70}">
      <dsp:nvSpPr>
        <dsp:cNvPr id="0" name=""/>
        <dsp:cNvSpPr/>
      </dsp:nvSpPr>
      <dsp:spPr>
        <a:xfrm>
          <a:off x="607261" y="-152823"/>
          <a:ext cx="2876722" cy="17670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  <a:latin typeface="Calibri" pitchFamily="34" charset="0"/>
            </a:rPr>
            <a:t>ОБОГАЩЕНИЕ РОДИТЕЛЕЙ ЗНАНИЯМИ В ВОПРОСАХ ВОСПИТАНИЯ; СОБРАНИЕ; БЕСЕДЫ</a:t>
          </a:r>
          <a:endParaRPr lang="ru-RU" sz="1200" b="1" kern="1200" dirty="0">
            <a:solidFill>
              <a:schemeClr val="accent6">
                <a:lumMod val="50000"/>
              </a:schemeClr>
            </a:solidFill>
            <a:latin typeface="Calibri" pitchFamily="34" charset="0"/>
          </a:endParaRPr>
        </a:p>
      </dsp:txBody>
      <dsp:txXfrm>
        <a:off x="607261" y="-152823"/>
        <a:ext cx="2013705" cy="1325311"/>
      </dsp:txXfrm>
    </dsp:sp>
    <dsp:sp modelId="{A492964A-1E85-4BF4-B471-C63FB0C4CF28}">
      <dsp:nvSpPr>
        <dsp:cNvPr id="0" name=""/>
        <dsp:cNvSpPr/>
      </dsp:nvSpPr>
      <dsp:spPr>
        <a:xfrm>
          <a:off x="2277622" y="288473"/>
          <a:ext cx="2033320" cy="2033320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Calibri" pitchFamily="34" charset="0"/>
            </a:rPr>
            <a:t>ПОЗНАВА-ТЕЛЬНЫ</a:t>
          </a:r>
          <a:r>
            <a:rPr lang="ru-RU" sz="1600" b="1" kern="1200" dirty="0" smtClean="0">
              <a:latin typeface="Calibri" pitchFamily="34" charset="0"/>
            </a:rPr>
            <a:t>Е</a:t>
          </a:r>
          <a:endParaRPr lang="ru-RU" sz="1600" b="1" kern="1200" dirty="0">
            <a:latin typeface="Calibri" pitchFamily="34" charset="0"/>
          </a:endParaRPr>
        </a:p>
      </dsp:txBody>
      <dsp:txXfrm>
        <a:off x="2277622" y="288473"/>
        <a:ext cx="2033320" cy="2033320"/>
      </dsp:txXfrm>
    </dsp:sp>
    <dsp:sp modelId="{506934DC-2E92-4A66-B284-FB5410C055F3}">
      <dsp:nvSpPr>
        <dsp:cNvPr id="0" name=""/>
        <dsp:cNvSpPr/>
      </dsp:nvSpPr>
      <dsp:spPr>
        <a:xfrm rot="5400000">
          <a:off x="4404676" y="288290"/>
          <a:ext cx="2033320" cy="2033320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Calibri" pitchFamily="34" charset="0"/>
            </a:rPr>
            <a:t>ИНФОРМА-ЦИОННО-АНАЛИТИ-ЧЕСКОЕ</a:t>
          </a:r>
          <a:endParaRPr lang="ru-RU" sz="1400" b="1" kern="1200" dirty="0">
            <a:latin typeface="Calibri" pitchFamily="34" charset="0"/>
          </a:endParaRPr>
        </a:p>
      </dsp:txBody>
      <dsp:txXfrm rot="5400000">
        <a:off x="4404676" y="288290"/>
        <a:ext cx="2033320" cy="2033320"/>
      </dsp:txXfrm>
    </dsp:sp>
    <dsp:sp modelId="{7F4C2948-C278-4D8B-ABE0-843A2C507089}">
      <dsp:nvSpPr>
        <dsp:cNvPr id="0" name=""/>
        <dsp:cNvSpPr/>
      </dsp:nvSpPr>
      <dsp:spPr>
        <a:xfrm rot="10800000">
          <a:off x="4421177" y="2432028"/>
          <a:ext cx="2000319" cy="2000319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Calibri" pitchFamily="34" charset="0"/>
            </a:rPr>
            <a:t>НАГЛЯДНО-ИНФОРМАЦИОННЫЕ</a:t>
          </a:r>
          <a:endParaRPr lang="ru-RU" sz="1400" b="1" kern="1200" dirty="0">
            <a:latin typeface="Calibri" pitchFamily="34" charset="0"/>
          </a:endParaRPr>
        </a:p>
      </dsp:txBody>
      <dsp:txXfrm rot="10800000">
        <a:off x="4421177" y="2432028"/>
        <a:ext cx="2000319" cy="2000319"/>
      </dsp:txXfrm>
    </dsp:sp>
    <dsp:sp modelId="{4770EAA1-B459-4FE8-AB27-1368222ED927}">
      <dsp:nvSpPr>
        <dsp:cNvPr id="0" name=""/>
        <dsp:cNvSpPr/>
      </dsp:nvSpPr>
      <dsp:spPr>
        <a:xfrm rot="16200000">
          <a:off x="2277439" y="2415527"/>
          <a:ext cx="2033320" cy="2033320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Calibri" pitchFamily="34" charset="0"/>
            </a:rPr>
            <a:t>ДОСУГОВЫЕ</a:t>
          </a:r>
          <a:endParaRPr lang="ru-RU" sz="1400" b="1" kern="1200" dirty="0">
            <a:latin typeface="Calibri" pitchFamily="34" charset="0"/>
          </a:endParaRPr>
        </a:p>
      </dsp:txBody>
      <dsp:txXfrm rot="16200000">
        <a:off x="2277439" y="2415527"/>
        <a:ext cx="2033320" cy="2033320"/>
      </dsp:txXfrm>
    </dsp:sp>
    <dsp:sp modelId="{870C05E7-8610-41BD-AC18-231A26E51E5A}">
      <dsp:nvSpPr>
        <dsp:cNvPr id="0" name=""/>
        <dsp:cNvSpPr/>
      </dsp:nvSpPr>
      <dsp:spPr>
        <a:xfrm>
          <a:off x="4006700" y="1945938"/>
          <a:ext cx="702035" cy="610465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2A5F42-9803-41B1-82E6-A858F614BD2D}">
      <dsp:nvSpPr>
        <dsp:cNvPr id="0" name=""/>
        <dsp:cNvSpPr/>
      </dsp:nvSpPr>
      <dsp:spPr>
        <a:xfrm rot="10800000">
          <a:off x="4006700" y="2180733"/>
          <a:ext cx="702035" cy="610465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4#1">
  <dgm:title val=""/>
  <dgm:desc val=""/>
  <dgm:catLst>
    <dgm:cat type="relationship" pri="26000"/>
    <dgm:cat type="cycle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22.12.2019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22.12.2019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22.12.2019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3" r:id="rId1"/>
    <p:sldLayoutId id="2147484214" r:id="rId2"/>
    <p:sldLayoutId id="2147484215" r:id="rId3"/>
    <p:sldLayoutId id="2147484216" r:id="rId4"/>
    <p:sldLayoutId id="2147484217" r:id="rId5"/>
    <p:sldLayoutId id="2147484218" r:id="rId6"/>
    <p:sldLayoutId id="2147484219" r:id="rId7"/>
    <p:sldLayoutId id="2147484220" r:id="rId8"/>
    <p:sldLayoutId id="2147484221" r:id="rId9"/>
    <p:sldLayoutId id="2147484222" r:id="rId10"/>
    <p:sldLayoutId id="214748422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23\Desktop\d07d53824e46ccc7714b37d7e97f6d3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714488"/>
            <a:ext cx="4474026" cy="347237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0"/>
            <a:ext cx="8229600" cy="158417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«Что такое хорошо и что такое плохо»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259632" y="5373216"/>
            <a:ext cx="6287606" cy="1276992"/>
          </a:xfrm>
        </p:spPr>
        <p:txBody>
          <a:bodyPr>
            <a:normAutofit/>
          </a:bodyPr>
          <a:lstStyle/>
          <a:p>
            <a:pPr algn="ctr"/>
            <a:r>
              <a:rPr lang="ru-RU" b="1" cap="all" dirty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+mj-ea"/>
                <a:cs typeface="+mj-cs"/>
              </a:rPr>
              <a:t>Семинар</a:t>
            </a:r>
            <a:r>
              <a:rPr lang="ru-RU" b="1" cap="all" dirty="0">
                <a:ln w="6350">
                  <a:noFill/>
                </a:ln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Arial"/>
                <a:ea typeface="+mj-ea"/>
                <a:cs typeface="+mj-cs"/>
              </a:rPr>
              <a:t> - практикум </a:t>
            </a:r>
            <a:endParaRPr lang="ru-RU" b="1" cap="all" dirty="0" smtClean="0">
              <a:ln w="6350">
                <a:noFill/>
              </a:ln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  <a:latin typeface="Arial"/>
              <a:ea typeface="+mj-ea"/>
              <a:cs typeface="+mj-cs"/>
            </a:endParaRPr>
          </a:p>
          <a:p>
            <a:pPr algn="ctr"/>
            <a:r>
              <a:rPr lang="ru-RU" b="1" cap="all" dirty="0" smtClean="0">
                <a:ln w="6350">
                  <a:noFill/>
                </a:ln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Arial"/>
                <a:ea typeface="+mj-ea"/>
                <a:cs typeface="+mj-cs"/>
              </a:rPr>
              <a:t>по </a:t>
            </a:r>
            <a:r>
              <a:rPr lang="ru-RU" b="1" cap="all" dirty="0">
                <a:ln w="6350">
                  <a:noFill/>
                </a:ln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Arial"/>
                <a:ea typeface="+mj-ea"/>
                <a:cs typeface="+mj-cs"/>
              </a:rPr>
              <a:t>нравственному воспитанию</a:t>
            </a:r>
            <a:r>
              <a:rPr lang="ru-RU" sz="4300" b="1" cap="all" dirty="0">
                <a:ln w="6350">
                  <a:noFill/>
                </a:ln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Arial"/>
                <a:ea typeface="+mj-ea"/>
                <a:cs typeface="+mj-cs"/>
              </a:rPr>
              <a:t/>
            </a:r>
            <a:br>
              <a:rPr lang="ru-RU" sz="4300" b="1" cap="all" dirty="0">
                <a:ln w="6350">
                  <a:noFill/>
                </a:ln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Arial"/>
                <a:ea typeface="+mj-ea"/>
                <a:cs typeface="+mj-cs"/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7625" y="1196752"/>
            <a:ext cx="68407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«Наши дети – это наша старость.</a:t>
            </a:r>
          </a:p>
          <a:p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Правильное воспитание – это наша счастливая старость,</a:t>
            </a:r>
          </a:p>
          <a:p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Плохое воспитание – это наше будущее горе, это наши слёзы, наша вина перед другими людьми, перед всей страной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»</a:t>
            </a:r>
          </a:p>
          <a:p>
            <a:endParaRPr lang="ru-RU" sz="3200" b="1" dirty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  <a:p>
            <a:pPr algn="r"/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А.С. 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Макаренко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793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НРАВСТВЕННОЕ ВОСПИТАНИЕ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643050"/>
            <a:ext cx="7859216" cy="4369688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9600" b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ru-RU" sz="10400" b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НРАВСТВЕННОСТЬ </a:t>
            </a:r>
            <a:r>
              <a:rPr lang="ru-RU" sz="10400" b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– </a:t>
            </a:r>
            <a:r>
              <a:rPr lang="ru-RU" sz="10400" b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это система правил поведения личности, прежде всего, отвечающая на вопросы: Что хорошо?, а Что плохо?, Что добро?, а Что зло? Это внутренние, духовные качества, которыми руководствуется человек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0400" b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НРАВСТВЕННОЕ ВОСПИТАНИЕ – целенаправленный процесс приобщения детей к моральным ценностям человечества и конкретного общества; формирование моральных качеств, черт характера, навыков и привычек поведения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Цели нравственного воспитания дошкольников 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43251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Можно сформулировать следующим образом - формирование определенного набора нравственных качеств, а именно:</a:t>
            </a:r>
          </a:p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 - гуманности;</a:t>
            </a:r>
          </a:p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 - трудолюбия;</a:t>
            </a:r>
          </a:p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 - патриотизма;</a:t>
            </a:r>
          </a:p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 - гражданственности;</a:t>
            </a:r>
          </a:p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 - коллективизма</a:t>
            </a:r>
          </a:p>
          <a:p>
            <a:pPr marL="0" indent="0" algn="ctr">
              <a:buNone/>
            </a:pP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Идеальная цель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 нравственного воспитания - 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воспитание счастливого человека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Схема 12"/>
          <p:cNvGraphicFramePr/>
          <p:nvPr/>
        </p:nvGraphicFramePr>
        <p:xfrm>
          <a:off x="0" y="1844824"/>
          <a:ext cx="8820472" cy="5013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296144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Средства нравственного воспитания дошкольников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571480"/>
            <a:ext cx="8786874" cy="1069848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Методы нравственного воспитания дошкольников 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3" name="Схема 2"/>
          <p:cNvGraphicFramePr>
            <a:graphicFrameLocks noChangeAspect="1"/>
          </p:cNvGraphicFramePr>
          <p:nvPr/>
        </p:nvGraphicFramePr>
        <p:xfrm>
          <a:off x="357158" y="1732576"/>
          <a:ext cx="8572560" cy="5125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xmlns="" val="3624188902"/>
              </p:ext>
            </p:extLst>
          </p:nvPr>
        </p:nvGraphicFramePr>
        <p:xfrm>
          <a:off x="214282" y="1500174"/>
          <a:ext cx="8715436" cy="4737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071538" y="714356"/>
            <a:ext cx="71500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cap="all" spc="5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Формы работы с семьёй</a:t>
            </a:r>
            <a:endParaRPr lang="ru-RU" sz="3600" dirty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80120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Спасибо  за внимание!</a:t>
            </a:r>
            <a:endParaRPr lang="ru-RU" sz="4800" b="1" dirty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</p:txBody>
      </p:sp>
      <p:pic>
        <p:nvPicPr>
          <p:cNvPr id="3" name="Picture 2" descr="C:\Users\123\Desktop\img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2000240"/>
            <a:ext cx="4896544" cy="38164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spDef>
      <a:spPr/>
      <a:bodyPr spcFirstLastPara="0" vert="horz" wrap="square" lIns="118111" tIns="113488" rIns="172543" bIns="113489" numCol="1" spcCol="1270" anchor="ctr" anchorCtr="0">
        <a:noAutofit/>
      </a:bodyPr>
      <a:lstStyle>
        <a:defPPr marL="285750" indent="-285750" algn="l" defTabSz="1377950">
          <a:lnSpc>
            <a:spcPct val="90000"/>
          </a:lnSpc>
          <a:spcBef>
            <a:spcPct val="0"/>
          </a:spcBef>
          <a:spcAft>
            <a:spcPct val="15000"/>
          </a:spcAft>
          <a:buChar char="••"/>
          <a:defRPr sz="3100" kern="1200" dirty="0"/>
        </a:defPPr>
      </a:lstStyle>
      <a:style>
        <a:lnRef idx="2">
          <a:schemeClr val="accent1">
            <a:alpha val="90000"/>
            <a:tint val="40000"/>
            <a:hueOff val="0"/>
            <a:satOff val="0"/>
            <a:lumOff val="0"/>
            <a:alphaOff val="0"/>
          </a:schemeClr>
        </a:lnRef>
        <a:fillRef idx="1">
          <a:schemeClr val="accent1">
            <a:alpha val="90000"/>
            <a:tint val="40000"/>
            <a:hueOff val="0"/>
            <a:satOff val="0"/>
            <a:lumOff val="0"/>
            <a:alphaOff val="0"/>
          </a:schemeClr>
        </a:fillRef>
        <a:effectRef idx="0">
          <a:schemeClr val="accent1">
            <a:alpha val="90000"/>
            <a:tint val="40000"/>
            <a:hueOff val="0"/>
            <a:satOff val="0"/>
            <a:lumOff val="0"/>
            <a:alphaOff val="0"/>
          </a:schemeClr>
        </a:effectRef>
        <a:fontRef idx="minor">
          <a:schemeClr val="dk1">
            <a:hueOff val="0"/>
            <a:satOff val="0"/>
            <a:lumOff val="0"/>
            <a:alphaOff val="0"/>
          </a:schemeClr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620</TotalTime>
  <Words>256</Words>
  <Application>Microsoft Office PowerPoint</Application>
  <PresentationFormat>Экран (4:3)</PresentationFormat>
  <Paragraphs>54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Городская</vt:lpstr>
      <vt:lpstr>           «Что такое хорошо и что такое плохо»</vt:lpstr>
      <vt:lpstr>Слайд 2</vt:lpstr>
      <vt:lpstr>НРАВСТВЕННОЕ ВОСПИТАНИЕ</vt:lpstr>
      <vt:lpstr>Цели нравственного воспитания дошкольников </vt:lpstr>
      <vt:lpstr>Средства нравственного воспитания дошкольников</vt:lpstr>
      <vt:lpstr>Методы нравственного воспитания дошкольников </vt:lpstr>
      <vt:lpstr>Слайд 7</vt:lpstr>
      <vt:lpstr>Спасибо 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123</dc:creator>
  <cp:lastModifiedBy>123</cp:lastModifiedBy>
  <cp:revision>77</cp:revision>
  <dcterms:created xsi:type="dcterms:W3CDTF">2019-11-23T17:27:47Z</dcterms:created>
  <dcterms:modified xsi:type="dcterms:W3CDTF">2019-12-22T16:12:54Z</dcterms:modified>
</cp:coreProperties>
</file>