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61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6CE3-FBEC-4BC8-A73C-7B0DE171704E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93A0-314D-419B-8893-E878571AA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DECC-BCCA-433F-A48E-ADD3C6A479A9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23C2-6A13-4B8F-AB9E-423E7F2D9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DF126-39F4-4BA8-AFE2-C99E79A9BD84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36B-BF27-4B95-9977-DCBDD4C2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902B7-8E13-4998-9FDE-A964B65F512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FDE9F-B4AB-40B3-A90D-060646B7C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7BF1-D5FD-4282-A96C-128DEBBC2712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E448B-63C2-4D2A-A335-B01D45202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64AF-93E2-438A-90FB-6AC12A858EA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BA1A-4B02-49C2-B330-762B103BE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2DC-8FAC-4131-8352-2556CE8DC34D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5D29-945F-4334-93BD-BCFD13983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293E-DF4E-4664-BFAC-D53B93F0B23C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C9F0E-F1D1-4172-A9C4-31E057FF8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010-FCCA-4152-9B86-31EDB50B4BF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548-F252-4084-82FB-DC67C1010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DB37-3A19-40D7-B2F7-CD86EDB8AA3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3ABE-17D3-4FCF-9064-A33A1C36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6423-340B-4662-8747-EF1338731D01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6FC1-C51E-4690-9438-CF66ECA90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08420B-03DB-4CA1-B717-AEFFFD57AA0B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970ED-028E-4AB1-9793-E28DFE3FA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solidFill>
              <a:srgbClr val="FFFF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1.jpeg" /><Relationship Id="rId5" Type="http://schemas.openxmlformats.org/officeDocument/2006/relationships/image" Target="../media/image20.jpeg" /><Relationship Id="rId4" Type="http://schemas.openxmlformats.org/officeDocument/2006/relationships/image" Target="../media/image1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6.jpeg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9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88640"/>
            <a:ext cx="3610744" cy="1008112"/>
          </a:xfrm>
        </p:spPr>
        <p:txBody>
          <a:bodyPr/>
          <a:lstStyle/>
          <a:p>
            <a:r>
              <a:rPr lang="ru-RU" sz="1400" dirty="0"/>
              <a:t>Подготовила: Петухова Татьяна Сергеевна</a:t>
            </a:r>
            <a:br>
              <a:rPr lang="ru-RU" sz="1400" dirty="0"/>
            </a:br>
            <a:r>
              <a:rPr lang="ru-RU" sz="1400" dirty="0"/>
              <a:t>Воспитатель МБДОУ №36 «Малышок»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916831"/>
            <a:ext cx="4248472" cy="4752529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dirty="0"/>
              <a:t>Проект:  «Космос»</a:t>
            </a:r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r>
              <a:rPr lang="ru-RU" sz="1400" dirty="0"/>
              <a:t>Г. Канск</a:t>
            </a:r>
          </a:p>
          <a:p>
            <a:pPr marL="0" indent="0" algn="ctr">
              <a:buNone/>
            </a:pPr>
            <a:r>
              <a:rPr lang="ru-RU" sz="1400" dirty="0"/>
              <a:t>2018 г.</a:t>
            </a:r>
          </a:p>
        </p:txBody>
      </p:sp>
    </p:spTree>
    <p:extLst>
      <p:ext uri="{BB962C8B-B14F-4D97-AF65-F5344CB8AC3E}">
        <p14:creationId xmlns:p14="http://schemas.microsoft.com/office/powerpoint/2010/main" val="4037940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осмос\20180427_1618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8" y="764704"/>
            <a:ext cx="4446640" cy="250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6619"/>
            <a:ext cx="4852987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0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космос\20180427_14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59172" cy="262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космос\20180427_14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708" y="1484784"/>
            <a:ext cx="35843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космос\20180427_140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487211" cy="19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космос\20180427_1400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80702"/>
            <a:ext cx="2959252" cy="16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космос\20180427_1400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317387" cy="186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4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космос\20180427_15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982588" cy="22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космос\20180428_095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45" y="764704"/>
            <a:ext cx="3892724" cy="2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космос\20180428_1047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997663" cy="224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космос\20180428_1048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89" y="4812014"/>
            <a:ext cx="2758103" cy="15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космос\20180428_1100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21780" y="3769951"/>
            <a:ext cx="3814391" cy="214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88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космос\20180428_103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444"/>
            <a:ext cx="3766565" cy="21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космос\20180427_1619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космос\20180427_160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940725" cy="221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космос\20180427_1604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3624468" cy="20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9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осмос\20180427_160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27451" cy="19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космос\20180427_161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92696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космос\20180428_093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156336" cy="233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космос\20180428_094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4299366" cy="241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44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космос\20180428_0754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6157"/>
            <a:ext cx="4968552" cy="279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космос\20180428_075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84" y="2708919"/>
            <a:ext cx="6080251" cy="342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7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космос\20180410_164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118"/>
            <a:ext cx="49925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космос\20180410_164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240360" cy="182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космос\20180427_151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1" y="3612170"/>
            <a:ext cx="4109823" cy="231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осмос\20180504_105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58" y="4768058"/>
            <a:ext cx="3194818" cy="17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космос\20180504_1055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48" y="2852936"/>
            <a:ext cx="3194818" cy="17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26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космос\20180428_082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1" y="404664"/>
            <a:ext cx="4675423" cy="262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космос\20180428_094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00" y="2492896"/>
            <a:ext cx="4206613" cy="23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космос\20180428_0951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5525"/>
            <a:ext cx="3461512" cy="19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68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космос\20180428_091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7" y="548680"/>
            <a:ext cx="4410913" cy="24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космос\20180428_110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48645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2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0588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0425"/>
            <a:ext cx="7702624" cy="2162671"/>
          </a:xfrm>
        </p:spPr>
        <p:txBody>
          <a:bodyPr/>
          <a:lstStyle/>
          <a:p>
            <a:pPr algn="l"/>
            <a:r>
              <a:rPr lang="ru-RU" sz="3200" dirty="0"/>
              <a:t>. Тип проекта: познавательно - творческий;</a:t>
            </a:r>
            <a:br>
              <a:rPr lang="ru-RU" sz="3200" dirty="0"/>
            </a:br>
            <a:r>
              <a:rPr lang="ru-RU" sz="3200" dirty="0"/>
              <a:t>.Вид проекта: групповой;</a:t>
            </a:r>
            <a:br>
              <a:rPr lang="ru-RU" sz="3200" dirty="0"/>
            </a:br>
            <a:r>
              <a:rPr lang="ru-RU" sz="3200" dirty="0"/>
              <a:t>.Продолжительность: краткосрочный;</a:t>
            </a:r>
            <a:br>
              <a:rPr lang="ru-RU" sz="3200" dirty="0"/>
            </a:br>
            <a:r>
              <a:rPr lang="ru-RU" sz="3200" dirty="0"/>
              <a:t>.Участники: дети средней группы, родители воспитанников, воспитатель;</a:t>
            </a:r>
            <a:br>
              <a:rPr lang="ru-RU" sz="3200" dirty="0"/>
            </a:br>
            <a:r>
              <a:rPr lang="ru-RU" sz="3200" dirty="0"/>
              <a:t>.Интеграция образовательных областей: речевое развитие, познавательное развитие, физическое развитие, социально – коммуникативное развитие, художественно-эстетическое.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064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Цель: формирование элементарных представлений детей о космосе.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800" dirty="0"/>
              <a:t>Задачи: </a:t>
            </a:r>
            <a:br>
              <a:rPr lang="ru-RU" sz="2800" dirty="0"/>
            </a:br>
            <a:r>
              <a:rPr lang="ru-RU" sz="2800" dirty="0"/>
              <a:t>- расширить  и углубить представления детей о космосе, (о животных и людях космонавтах, о космической технике, о черных дырах, );</a:t>
            </a:r>
            <a:br>
              <a:rPr lang="ru-RU" sz="2800" dirty="0"/>
            </a:br>
            <a:r>
              <a:rPr lang="ru-RU" sz="2800" dirty="0"/>
              <a:t>- развивать познавательный интерес;</a:t>
            </a:r>
            <a:br>
              <a:rPr lang="ru-RU" sz="2800" dirty="0"/>
            </a:br>
            <a:r>
              <a:rPr lang="ru-RU" sz="2800" dirty="0"/>
              <a:t>- привлечь родителей к совместной деятельности для создания предметно – пространственной среды, к празднику «День космонавтики»;</a:t>
            </a:r>
            <a:br>
              <a:rPr lang="ru-RU" sz="2800" dirty="0"/>
            </a:br>
            <a:r>
              <a:rPr lang="ru-RU" sz="2800" dirty="0"/>
              <a:t>- воспитывать самостоятельность и инициативность.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95151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30075"/>
              </p:ext>
            </p:extLst>
          </p:nvPr>
        </p:nvGraphicFramePr>
        <p:xfrm>
          <a:off x="611560" y="108248"/>
          <a:ext cx="7200800" cy="669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013"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 детей.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Деятельность родителей.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171">
                <a:tc>
                  <a:txBody>
                    <a:bodyPr/>
                    <a:lstStyle/>
                    <a:p>
                      <a:r>
                        <a:rPr lang="ru-RU" sz="1000" b="1" dirty="0"/>
                        <a:t>Двигательная деятельность:</a:t>
                      </a:r>
                    </a:p>
                    <a:p>
                      <a:r>
                        <a:rPr lang="ru-RU" sz="1000" dirty="0"/>
                        <a:t>Пальчиковая гимнастика «На луне жил звездочет», «Улетаем на ракете», «Космонавтом хочешь стать», «Раз, два, три, четыре, пять, планеты будем мы считать».</a:t>
                      </a:r>
                    </a:p>
                    <a:p>
                      <a:r>
                        <a:rPr lang="ru-RU" sz="1000" dirty="0"/>
                        <a:t>Дыхательная гимнастика «Ракета», «Звезды».</a:t>
                      </a:r>
                    </a:p>
                    <a:p>
                      <a:r>
                        <a:rPr lang="ru-RU" sz="1000" dirty="0"/>
                        <a:t>Подвижные игры «Долети до луны», «Кометы», «Ракеты», «Держи равновесие», «Лабиринт», «Метеоритный дождь».</a:t>
                      </a:r>
                    </a:p>
                    <a:p>
                      <a:r>
                        <a:rPr lang="ru-RU" sz="1000" dirty="0" err="1"/>
                        <a:t>Физминутки</a:t>
                      </a:r>
                      <a:r>
                        <a:rPr lang="ru-RU" sz="1000" dirty="0"/>
                        <a:t> </a:t>
                      </a:r>
                    </a:p>
                    <a:p>
                      <a:r>
                        <a:rPr lang="ru-RU" sz="1000" dirty="0"/>
                        <a:t>«Космонавт», «Космос».</a:t>
                      </a:r>
                    </a:p>
                    <a:p>
                      <a:r>
                        <a:rPr lang="ru-RU" sz="1000" b="1" dirty="0"/>
                        <a:t>Продуктивная деятельность:</a:t>
                      </a:r>
                    </a:p>
                    <a:p>
                      <a:r>
                        <a:rPr lang="ru-RU" sz="1000" dirty="0"/>
                        <a:t>Рисование «Планеты», «Ракета», лепка «Планеты», «Ракеты», аппликация «Путешествие в космос». Изготовление макета «Планеты солнечной системы»,</a:t>
                      </a:r>
                    </a:p>
                    <a:p>
                      <a:r>
                        <a:rPr lang="ru-RU" sz="1000" dirty="0"/>
                        <a:t>Создание книжки – малышки «Зеленые человечки».</a:t>
                      </a:r>
                    </a:p>
                    <a:p>
                      <a:r>
                        <a:rPr lang="ru-RU" sz="1000" b="1" dirty="0"/>
                        <a:t>Музыкальная деятельность:</a:t>
                      </a:r>
                    </a:p>
                    <a:p>
                      <a:r>
                        <a:rPr lang="ru-RU" sz="1000" dirty="0"/>
                        <a:t>Разучивание и прослушивание песен о космосе, космонавтах. </a:t>
                      </a:r>
                    </a:p>
                    <a:p>
                      <a:r>
                        <a:rPr lang="ru-RU" sz="1000" dirty="0"/>
                        <a:t>«Мы в космос улетаем на работу», «И на марсе будут яблони цвести», «На пыльных тропинках далеких планет», Земляне «Трава у дома».</a:t>
                      </a:r>
                    </a:p>
                    <a:p>
                      <a:r>
                        <a:rPr lang="ru-RU" sz="1000" b="1" dirty="0"/>
                        <a:t>Игровая деятельность:</a:t>
                      </a:r>
                    </a:p>
                    <a:p>
                      <a:r>
                        <a:rPr lang="ru-RU" sz="1000" dirty="0"/>
                        <a:t>«Уроки звездочета», «Путешествие к неизвестной звезде».</a:t>
                      </a:r>
                    </a:p>
                    <a:p>
                      <a:r>
                        <a:rPr lang="ru-RU" sz="1000" dirty="0"/>
                        <a:t>Коммуникативная деятельность:</a:t>
                      </a:r>
                    </a:p>
                    <a:p>
                      <a:r>
                        <a:rPr lang="ru-RU" sz="1000" dirty="0"/>
                        <a:t>«Копилка мудрых мыслей» - разучивание пословиц, поговорок, загадок о космосе и космонавтах.</a:t>
                      </a:r>
                    </a:p>
                    <a:p>
                      <a:r>
                        <a:rPr lang="ru-RU" sz="1000" dirty="0"/>
                        <a:t>Рассказывание по картинкам «На чем люди летают в космос», составление рассказов «Звезды».</a:t>
                      </a:r>
                    </a:p>
                    <a:p>
                      <a:r>
                        <a:rPr lang="ru-RU" sz="1000" dirty="0"/>
                        <a:t>Беседы: «Космический транспорт», «Профессия – космонавт», «Космическое путешествие».</a:t>
                      </a:r>
                    </a:p>
                    <a:p>
                      <a:r>
                        <a:rPr lang="ru-RU" sz="1000" dirty="0"/>
                        <a:t>Чтение с детьми произведений о космосе: «О чем рассказал телескоп» П. </a:t>
                      </a:r>
                      <a:r>
                        <a:rPr lang="ru-RU" sz="1000" dirty="0" err="1"/>
                        <a:t>Клушанцева</a:t>
                      </a:r>
                      <a:r>
                        <a:rPr lang="ru-RU" sz="1000" dirty="0"/>
                        <a:t>, «Я тоже к звездам полечу» И. Холи, «Что внутри» Г. </a:t>
                      </a:r>
                      <a:r>
                        <a:rPr lang="ru-RU" sz="1000" dirty="0" err="1"/>
                        <a:t>Юрлин</a:t>
                      </a:r>
                      <a:r>
                        <a:rPr lang="ru-RU" sz="1000" dirty="0"/>
                        <a:t>, «Звездные сказки» Е.П. Левитан, </a:t>
                      </a:r>
                    </a:p>
                    <a:p>
                      <a:r>
                        <a:rPr lang="ru-RU" sz="1000" dirty="0"/>
                        <a:t>«Незнайка на Луне» Н. Носов.</a:t>
                      </a:r>
                    </a:p>
                    <a:p>
                      <a:r>
                        <a:rPr lang="ru-RU" sz="1000" b="1" dirty="0"/>
                        <a:t>Познавательно –исследовательская деятельность:</a:t>
                      </a:r>
                    </a:p>
                    <a:p>
                      <a:r>
                        <a:rPr lang="ru-RU" sz="1000" dirty="0"/>
                        <a:t>Темы исследования: «Что такое черные дыры в космическом пространстве», «Зеленые человечки», «Праздник – День космонавтики».</a:t>
                      </a:r>
                    </a:p>
                    <a:p>
                      <a:r>
                        <a:rPr lang="ru-RU" sz="1000" dirty="0"/>
                        <a:t>Просмотр мультфильмов: К. Булычева «Тайна третьей планеты», «Незнайка на луне».</a:t>
                      </a:r>
                    </a:p>
                    <a:p>
                      <a:r>
                        <a:rPr lang="ru-RU" sz="1000" b="1" dirty="0"/>
                        <a:t>Конструирование:</a:t>
                      </a:r>
                    </a:p>
                    <a:p>
                      <a:r>
                        <a:rPr lang="ru-RU" sz="1000" dirty="0"/>
                        <a:t>«Космический транспорт».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b="1" dirty="0"/>
                        <a:t>Изготовление дидактических игр по теме</a:t>
                      </a:r>
                      <a:r>
                        <a:rPr lang="ru-RU" sz="1050" dirty="0"/>
                        <a:t>: «Что есть в космосе», «Собери планету», «Собери космонавтов», «Закончи строчку», «Какой формы», «Большой, средний, маленький».</a:t>
                      </a:r>
                    </a:p>
                    <a:p>
                      <a:r>
                        <a:rPr lang="ru-RU" sz="1050" b="1" dirty="0"/>
                        <a:t>Выставка поделок и рисунков</a:t>
                      </a:r>
                      <a:r>
                        <a:rPr lang="ru-RU" sz="1050" dirty="0"/>
                        <a:t>: «Космический транспорт».</a:t>
                      </a:r>
                    </a:p>
                    <a:p>
                      <a:r>
                        <a:rPr lang="ru-RU" sz="1050" b="1" dirty="0"/>
                        <a:t>Пополнение иллюстративными материалами для раскрашивания.</a:t>
                      </a:r>
                    </a:p>
                    <a:p>
                      <a:r>
                        <a:rPr lang="ru-RU" sz="1050" b="1" dirty="0"/>
                        <a:t>Наблюдение с детьми за звездами.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6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осмос\20180427_151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2968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43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смос\20180427_151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4896544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космос\20180428_095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51205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97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осмос\20180427_15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595054" cy="202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смос\20180427_152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7545" y="3577111"/>
            <a:ext cx="3310514" cy="18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космос\20180427_153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1967" y="2360881"/>
            <a:ext cx="499255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3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смос\20180427_153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7338" y="2113582"/>
            <a:ext cx="4191224" cy="235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осмос\20180428_065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1235"/>
            <a:ext cx="5538733" cy="31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87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Подготовила: Петухова Татьяна Сергеевна Воспитатель МБДОУ №36 «Малышок» </vt:lpstr>
      <vt:lpstr>. Тип проекта: познавательно - творческий; .Вид проекта: групповой; .Продолжительность: краткосрочный; .Участники: дети средней группы, родители воспитанников, воспитатель; .Интеграция образовательных областей: речевое развитие, познавательное развитие, физическое развитие, социально – коммуникативное развитие, художественно-эстетическое. </vt:lpstr>
      <vt:lpstr>Презентация PowerPoint</vt:lpstr>
      <vt:lpstr>Задачи:  - расширить  и углубить представления детей о космосе, (о животных и людях космонавтах, о космической технике, о черных дырах, ); - развивать познавательный интерес; - привлечь родителей к совместной деятельности для создания предметно – пространственной среды, к празднику «День космонавтики»; - воспитывать самостоятельность и инициативность.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Неизвестный пользователь</cp:lastModifiedBy>
  <cp:revision>15</cp:revision>
  <dcterms:created xsi:type="dcterms:W3CDTF">2013-07-10T15:03:44Z</dcterms:created>
  <dcterms:modified xsi:type="dcterms:W3CDTF">2020-04-15T07:35:22Z</dcterms:modified>
</cp:coreProperties>
</file>