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4" r:id="rId4"/>
    <p:sldId id="265" r:id="rId5"/>
    <p:sldId id="269" r:id="rId6"/>
    <p:sldId id="270" r:id="rId7"/>
    <p:sldId id="266" r:id="rId8"/>
    <p:sldId id="273" r:id="rId9"/>
    <p:sldId id="275" r:id="rId10"/>
    <p:sldId id="276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 autoAdjust="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8DCE7-7B16-4D76-85C6-5B926FE0B67C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15068-03BE-4359-A9E4-6B3BC283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9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5068-03BE-4359-A9E4-6B3BC28396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3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4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7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7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2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6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4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1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9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9604-C179-4A71-A579-073F44848EF8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5DE06-08B9-42ED-8F67-267C1061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ultyashki-2225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lyslide.com/thumbs_2/606cfdeea80a4e3cd302d9f1581f6d8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laycast.ru/uploads/2017/03/18/220422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51216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564" y="2004686"/>
            <a:ext cx="7848872" cy="1938992"/>
          </a:xfrm>
          <a:prstGeom prst="rect">
            <a:avLst/>
          </a:prstGeom>
          <a:gradFill>
            <a:gsLst>
              <a:gs pos="0">
                <a:srgbClr val="92D050"/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gradFill>
              <a:gsLst>
                <a:gs pos="0">
                  <a:srgbClr val="0070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/>
              <a:t/>
            </a:r>
            <a:br>
              <a:rPr lang="ru-RU" sz="6000" b="1" i="1" dirty="0"/>
            </a:br>
            <a:r>
              <a:rPr lang="ru-RU" sz="6000" b="1" i="1" dirty="0"/>
              <a:t>« В мире природы»</a:t>
            </a:r>
          </a:p>
        </p:txBody>
      </p:sp>
    </p:spTree>
    <p:extLst>
      <p:ext uri="{BB962C8B-B14F-4D97-AF65-F5344CB8AC3E}">
        <p14:creationId xmlns:p14="http://schemas.microsoft.com/office/powerpoint/2010/main" val="28715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oglasie-edu.ru/uploads/image/%D0%BD%D0%BE%D0%B2%D0%B0%D1%8F%20%D0%BF%D0%B0%D0%BF%D0%BA%D0%B0/2-1-curios-child-looking-at-butter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700" y="435904"/>
            <a:ext cx="4474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«Природоохранные </a:t>
            </a:r>
            <a:r>
              <a:rPr lang="ru-RU" sz="3600" b="1" dirty="0">
                <a:solidFill>
                  <a:srgbClr val="FF0000"/>
                </a:solidFill>
              </a:rPr>
              <a:t>знаки»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1.goodfon.ru/original/3508x2480/8/36/nebo-oblaka-holmy-trava-2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" y="8531"/>
            <a:ext cx="9171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8337" r="5574" b="7299"/>
          <a:stretch/>
        </p:blipFill>
        <p:spPr bwMode="auto">
          <a:xfrm>
            <a:off x="323528" y="332656"/>
            <a:ext cx="3783308" cy="361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366264"/>
            <a:ext cx="30403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Земля наш родной и единственный дом,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Так пусть Мир и Счастье поселятся в нем!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Планету Земля сохранить мы должны,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Иначе просто не будет Земли!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155/179442/hello_html_52d10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5"/>
            <a:ext cx="9216540" cy="68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7764" y="2457904"/>
            <a:ext cx="78967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Bender" panose="02000503020000020004" pitchFamily="2" charset="-52"/>
              </a:rPr>
              <a:t>Спасибо за участие!</a:t>
            </a:r>
            <a:endParaRPr lang="ru-RU" sz="6000" b="1" i="1" dirty="0">
              <a:solidFill>
                <a:srgbClr val="FF0000"/>
              </a:solidFill>
              <a:latin typeface="Bender" panose="0200050302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90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41f/00019e46-f44c228b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6" y="-24827"/>
            <a:ext cx="9150246" cy="68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907865"/>
            <a:ext cx="91440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рыбы нужна чистая вода – будем охранять наши водоемы. В лесах, горах живут разные ценные животные – будем охранять наши леса, степи, горы. Рыбе – вода, зверю – лес, степи, горы. А человеку нужна родина. И охранять природу – значит охранять Родину».  М. Пришвин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lipground.com/images/forest-work-clipart-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"/>
          <a:stretch/>
        </p:blipFill>
        <p:spPr bwMode="auto">
          <a:xfrm>
            <a:off x="52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рирода картинки для детей, картинки на тему природа для детей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" y="0"/>
            <a:ext cx="9299575" cy="69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260648"/>
            <a:ext cx="45365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«Разминка»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0676" y="1087708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3задание  </a:t>
            </a:r>
            <a:r>
              <a:rPr lang="ru-RU" b="1" dirty="0"/>
              <a:t>«Предметно – развивающая среда» </a:t>
            </a:r>
            <a:endParaRPr lang="ru-RU" dirty="0"/>
          </a:p>
        </p:txBody>
      </p:sp>
      <p:pic>
        <p:nvPicPr>
          <p:cNvPr id="9218" name="Picture 2" descr="http://ds93.ru/uploads/posts/2012-04/thumbs/1335436642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" y="0"/>
            <a:ext cx="9159699" cy="6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86837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Предметно – развивающая среда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boombob.ru/img/picture/May/13/d68cad1c0a858514db212c920406da13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9744"/>
            <a:ext cx="2491324" cy="18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015" y="184431"/>
            <a:ext cx="5924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«Бюро погоды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detsad-kitty.ru/uploads/posts/2015-12/1449420949_prirodnye-yavl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5" y="1052736"/>
            <a:ext cx="769140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kyclipart.ru/uploads/posts/2011-01/1296024202_2011-01-26_094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" y="39978"/>
            <a:ext cx="9144000" cy="68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7" y="3033490"/>
            <a:ext cx="625307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Сказочные вопросы</a:t>
            </a:r>
            <a:endParaRPr lang="ru-RU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9" name="Содержимое 3" descr="07C935F8B72E-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0" name="Picture 6" descr="Анимашки Мультяш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12065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Анимашки Мультяш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1206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Анимашки Мультяш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6709"/>
            <a:ext cx="1791469" cy="22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Анимашки Мультяш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02533"/>
            <a:ext cx="1479897" cy="1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260648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9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46120"/>
            <a:ext cx="7914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Переставьте </a:t>
            </a:r>
            <a:r>
              <a:rPr lang="ru-RU" sz="2400" dirty="0"/>
              <a:t>буквы так, чтобы получить название растения: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664" y="2156525"/>
            <a:ext cx="136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Сеянь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617" y="2852936"/>
            <a:ext cx="1736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Резабе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664" y="3659832"/>
            <a:ext cx="1532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Ансио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318" y="4320941"/>
            <a:ext cx="2050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Дышлан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61318" y="5118001"/>
            <a:ext cx="137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Насос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61318" y="5880216"/>
            <a:ext cx="1836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Анибяр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80563" y="131890"/>
            <a:ext cx="2857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«</a:t>
            </a:r>
            <a:r>
              <a:rPr lang="ru-RU" sz="3600" b="1" dirty="0" err="1" smtClean="0">
                <a:solidFill>
                  <a:srgbClr val="00B0F0"/>
                </a:solidFill>
              </a:rPr>
              <a:t>Буквоежка</a:t>
            </a:r>
            <a:r>
              <a:rPr lang="ru-RU" sz="3600" b="1" dirty="0" smtClean="0">
                <a:solidFill>
                  <a:srgbClr val="00B0F0"/>
                </a:solidFill>
              </a:rPr>
              <a:t>»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1070" y="2145018"/>
            <a:ext cx="1675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(ясень</a:t>
            </a:r>
            <a:r>
              <a:rPr lang="ru-RU" sz="3600" dirty="0"/>
              <a:t>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41009" y="2852935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(береза)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41009" y="3631139"/>
            <a:ext cx="1725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(осина)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29629" y="4328707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(ландыш)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95572" y="5118001"/>
            <a:ext cx="1566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(сосна</a:t>
            </a:r>
            <a:r>
              <a:rPr lang="ru-RU" sz="3600" dirty="0"/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20199" y="5858397"/>
            <a:ext cx="1888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(рябина)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18" y="1501907"/>
            <a:ext cx="4519382" cy="45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159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квест  « В мире природы»</dc:title>
  <dc:creator>Инга</dc:creator>
  <cp:lastModifiedBy>Инга</cp:lastModifiedBy>
  <cp:revision>31</cp:revision>
  <dcterms:created xsi:type="dcterms:W3CDTF">2018-02-18T07:32:09Z</dcterms:created>
  <dcterms:modified xsi:type="dcterms:W3CDTF">2018-02-25T15:13:03Z</dcterms:modified>
</cp:coreProperties>
</file>