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984706-AE62-4C28-A408-604D37CE7F52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319287-9898-42E0-BF82-896761805A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32657"/>
            <a:ext cx="5637011" cy="397846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Консультация для родителей</a:t>
            </a:r>
          </a:p>
          <a:p>
            <a:pPr algn="ctr"/>
            <a:endParaRPr lang="ru-RU" sz="5400" dirty="0"/>
          </a:p>
          <a:p>
            <a:pPr algn="ctr"/>
            <a:r>
              <a:rPr lang="ru-RU" sz="5400" dirty="0" smtClean="0"/>
              <a:t>«Пальчиковые игры в воспитании детей»</a:t>
            </a:r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149081"/>
            <a:ext cx="2513266" cy="238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11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39552" y="540458"/>
            <a:ext cx="7656330" cy="224046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Как сказал известный педагог В. А. Сухомлинский: «Ум  ребенка находится на кончиках его пальцев».  Рука имеет самое большое «представительство» в коре головного мозга. Поэтому пальчиковые игры развивают не только ловкость и точность рук, но и мозг ребенка, стимулируют творческие способности, фантазию и речь. Пальчиковые игры - хорошие помощники и в подготовке руки ребенка к письму.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429000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Пальчиковые игры- это не только увлекательные и эмоциональные занятия, но и замечательные упражнения для развития мелкой моторики. По сути пальчиковые игры, выполняют функцию массажа и гимнастики рук ребенка, которые влияют на детский организм наилучшим образом. Кроме того во время занятий развивается речь ребенка и раскрывается творческая деятельность. Таким образом, во время игры ребенок научится самостоятельно играть при помощи пальчиков и рук, а так же заучит интересные стишки, которые являются незаменимым дополнением пальчиковой игры.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51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12845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2400" dirty="0" smtClean="0"/>
              <a:t>При проведении пальчиковых игр следует учитывать такие рекомендации:</a:t>
            </a:r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Упражнение начинается с объяснения его выполнения, показывается поза пальцев и кисти.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r>
              <a:rPr lang="ru-RU" dirty="0" smtClean="0"/>
              <a:t>2. Сначала все упражнения выполняются медленно; если ребенок не может самостоятельно принять позу и выполнить требуемое движение, нужно взять руку ребенка в свою и действовать вместе с ним; можно научить ребенка научить самого поддерживать одну руку другой или помогать свободной рукой действиям работающей.</a:t>
            </a:r>
          </a:p>
          <a:p>
            <a:endParaRPr lang="ru-RU" dirty="0" smtClean="0"/>
          </a:p>
          <a:p>
            <a:r>
              <a:rPr lang="ru-RU" dirty="0" smtClean="0"/>
              <a:t>3. Работу по развитию движений пальцев и кисти рук следует проводить систематически по 2-5 минут ежедневно. Эти правила соблюдаются при проведении пальчиковой гимнастики с детьми любого возраста.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34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33265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Предлагаю некоторые примеры пальчиковых игр, которые используются у нас в группе.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41277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Вертолет</a:t>
            </a:r>
          </a:p>
          <a:p>
            <a:endParaRPr lang="ru-RU" sz="2400" dirty="0" smtClean="0"/>
          </a:p>
          <a:p>
            <a:r>
              <a:rPr lang="ru-RU" dirty="0" smtClean="0"/>
              <a:t>   Вертолет, лети, лети, быстро лопасти крути. </a:t>
            </a:r>
            <a:r>
              <a:rPr lang="ru-RU" sz="1400" i="1" dirty="0" smtClean="0"/>
              <a:t>(делаем замочек, указательные пальцы( хвост вертолета) выпрямляем и большими пальцами( лопасти) совершаем круговые движениями.</a:t>
            </a:r>
            <a:endParaRPr lang="ru-RU" sz="14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412776"/>
            <a:ext cx="2392561" cy="239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189222" y="4005064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AutoNum type="arabicPeriod" startAt="2"/>
            </a:pPr>
            <a:r>
              <a:rPr lang="ru-RU" sz="2400" dirty="0" smtClean="0"/>
              <a:t>Цапля</a:t>
            </a:r>
          </a:p>
          <a:p>
            <a:pPr marL="457200" indent="-457200">
              <a:buAutoNum type="arabicPeriod" startAt="2"/>
            </a:pPr>
            <a:endParaRPr lang="ru-RU" sz="2400" dirty="0" smtClean="0"/>
          </a:p>
          <a:p>
            <a:r>
              <a:rPr lang="ru-RU" dirty="0" smtClean="0"/>
              <a:t>Ходит цапля по болоту, </a:t>
            </a:r>
          </a:p>
          <a:p>
            <a:r>
              <a:rPr lang="ru-RU" dirty="0" smtClean="0"/>
              <a:t>на прогулку, на работу. </a:t>
            </a:r>
          </a:p>
          <a:p>
            <a:r>
              <a:rPr lang="ru-RU" dirty="0" smtClean="0"/>
              <a:t>Очень нужно цапле там</a:t>
            </a:r>
          </a:p>
          <a:p>
            <a:r>
              <a:rPr lang="ru-RU" dirty="0" smtClean="0"/>
              <a:t>взять еду своим птенцам</a:t>
            </a:r>
            <a:r>
              <a:rPr lang="ru-RU" i="1" dirty="0" smtClean="0"/>
              <a:t>.</a:t>
            </a:r>
            <a:r>
              <a:rPr lang="ru-RU" sz="1400" i="1" dirty="0" smtClean="0"/>
              <a:t>(работает указательный и средний палец- прямые ножки цапли).</a:t>
            </a:r>
            <a:endParaRPr lang="ru-RU" sz="1400" i="1" dirty="0"/>
          </a:p>
        </p:txBody>
      </p:sp>
      <p:pic>
        <p:nvPicPr>
          <p:cNvPr id="1028" name="Picture 4" descr="C:\Users\ПЁТР\Desktop\среда Солнышко\для топотушек\caply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04045"/>
            <a:ext cx="1643063" cy="227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00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3. Рыбка</a:t>
            </a:r>
          </a:p>
          <a:p>
            <a:endParaRPr lang="ru-RU" sz="2400" dirty="0" smtClean="0"/>
          </a:p>
          <a:p>
            <a:r>
              <a:rPr lang="ru-RU" dirty="0" smtClean="0"/>
              <a:t>Рыбка в озере живет</a:t>
            </a:r>
          </a:p>
          <a:p>
            <a:r>
              <a:rPr lang="ru-RU" dirty="0" smtClean="0"/>
              <a:t>Рыбка в озере плывет</a:t>
            </a:r>
            <a:r>
              <a:rPr lang="ru-RU" sz="1400" i="1" dirty="0" smtClean="0"/>
              <a:t>(ладошки соединены и делают плавные движения)</a:t>
            </a:r>
          </a:p>
          <a:p>
            <a:r>
              <a:rPr lang="ru-RU" dirty="0" smtClean="0"/>
              <a:t>Хвостиком ударит вдруг </a:t>
            </a:r>
            <a:r>
              <a:rPr lang="ru-RU" sz="1400" i="1" dirty="0" smtClean="0"/>
              <a:t>(ладошки разъединить и ударить по коленкам)</a:t>
            </a:r>
          </a:p>
          <a:p>
            <a:r>
              <a:rPr lang="ru-RU" dirty="0" smtClean="0"/>
              <a:t>И услышим мы плюх, плюх. </a:t>
            </a:r>
            <a:r>
              <a:rPr lang="ru-RU" sz="1400" i="1" dirty="0" smtClean="0"/>
              <a:t>(ладошки соединить у основания и так похлопать).</a:t>
            </a:r>
            <a:endParaRPr lang="ru-RU" sz="1400" i="1" dirty="0"/>
          </a:p>
        </p:txBody>
      </p:sp>
      <p:pic>
        <p:nvPicPr>
          <p:cNvPr id="4" name="Рисунок 3" descr="C:\Users\ПЁТР\Desktop\среда Солнышко\для топотушек\depositphotos_192851108-stock-photo-gold-fish-watercolor-illustration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1" b="11680"/>
          <a:stretch/>
        </p:blipFill>
        <p:spPr bwMode="auto">
          <a:xfrm>
            <a:off x="5580112" y="908721"/>
            <a:ext cx="2952328" cy="21532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60440" y="34290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4. Семья</a:t>
            </a:r>
          </a:p>
          <a:p>
            <a:endParaRPr lang="ru-RU" sz="2400" dirty="0" smtClean="0"/>
          </a:p>
          <a:p>
            <a:r>
              <a:rPr lang="ru-RU" dirty="0" smtClean="0"/>
              <a:t>Этот пальчик-дедушка</a:t>
            </a:r>
            <a:r>
              <a:rPr lang="ru-RU" sz="1400" i="1" dirty="0" smtClean="0"/>
              <a:t>( возможно 2 варианта- первый массировать подушечки пальцев; второй- разжимать поочередно пальцы из кулачка, начиная с большого)</a:t>
            </a:r>
          </a:p>
          <a:p>
            <a:r>
              <a:rPr lang="ru-RU" dirty="0" smtClean="0"/>
              <a:t>Этот пальчик-бабушка</a:t>
            </a:r>
          </a:p>
          <a:p>
            <a:r>
              <a:rPr lang="ru-RU" dirty="0" smtClean="0"/>
              <a:t>Этот пальчик- папа</a:t>
            </a:r>
          </a:p>
          <a:p>
            <a:r>
              <a:rPr lang="ru-RU" dirty="0" smtClean="0"/>
              <a:t>Этот пальчик- мама</a:t>
            </a:r>
          </a:p>
          <a:p>
            <a:r>
              <a:rPr lang="ru-RU" dirty="0" smtClean="0"/>
              <a:t>А вот этот пальчик я</a:t>
            </a:r>
          </a:p>
          <a:p>
            <a:r>
              <a:rPr lang="ru-RU" dirty="0" smtClean="0"/>
              <a:t>Это вся моя семья.</a:t>
            </a:r>
            <a:endParaRPr lang="ru-RU" dirty="0"/>
          </a:p>
        </p:txBody>
      </p:sp>
      <p:pic>
        <p:nvPicPr>
          <p:cNvPr id="2051" name="Picture 3" descr="C:\Users\ПЁТР\Desktop\среда Солнышко\для топотушек\GJTf5-in0H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10527"/>
            <a:ext cx="3636912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01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5</a:t>
            </a:r>
            <a:r>
              <a:rPr lang="ru-RU" sz="2400" dirty="0" smtClean="0"/>
              <a:t>. Зайцы</a:t>
            </a:r>
          </a:p>
          <a:p>
            <a:endParaRPr lang="ru-RU" dirty="0" smtClean="0"/>
          </a:p>
          <a:p>
            <a:r>
              <a:rPr lang="ru-RU" sz="1400" i="1" dirty="0" smtClean="0"/>
              <a:t>(С использованием массажного коврика)</a:t>
            </a:r>
          </a:p>
          <a:p>
            <a:r>
              <a:rPr lang="ru-RU" dirty="0" smtClean="0"/>
              <a:t>На полянке, на лужайке, целый день скакали зайки.</a:t>
            </a:r>
          </a:p>
          <a:p>
            <a:r>
              <a:rPr lang="ru-RU" dirty="0" smtClean="0"/>
              <a:t>И катались по траве от хвоста и к голове</a:t>
            </a:r>
          </a:p>
          <a:p>
            <a:r>
              <a:rPr lang="ru-RU" dirty="0" smtClean="0"/>
              <a:t>Долго зайцы так скакали,</a:t>
            </a:r>
          </a:p>
          <a:p>
            <a:r>
              <a:rPr lang="ru-RU" dirty="0" smtClean="0"/>
              <a:t>Но напрыгались-устали.</a:t>
            </a:r>
          </a:p>
          <a:p>
            <a:r>
              <a:rPr lang="ru-RU" dirty="0" smtClean="0"/>
              <a:t>Мимо змеи проползали</a:t>
            </a:r>
            <a:br>
              <a:rPr lang="ru-RU" dirty="0" smtClean="0"/>
            </a:br>
            <a:r>
              <a:rPr lang="ru-RU" dirty="0" smtClean="0"/>
              <a:t>«С добрым утром» им сказали.</a:t>
            </a:r>
          </a:p>
          <a:p>
            <a:r>
              <a:rPr lang="ru-RU" dirty="0" smtClean="0"/>
              <a:t>Стала гладить и ласкать всех зайчат зайчиха мать.</a:t>
            </a:r>
            <a:endParaRPr lang="ru-RU" dirty="0"/>
          </a:p>
        </p:txBody>
      </p:sp>
      <p:pic>
        <p:nvPicPr>
          <p:cNvPr id="3074" name="Picture 2" descr="C:\Users\ПЁТР\Desktop\среда Солнышко\для топотушек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76672"/>
            <a:ext cx="3505572" cy="224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ПЁТР\Desktop\среда Солнышко\для топотушек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84" y="4338014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3968" y="3429000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6.  Руки</a:t>
            </a:r>
            <a:endParaRPr lang="ru-RU" sz="2400" dirty="0"/>
          </a:p>
          <a:p>
            <a:endParaRPr lang="ru-RU" dirty="0"/>
          </a:p>
          <a:p>
            <a:r>
              <a:rPr lang="ru-RU" dirty="0" smtClean="0"/>
              <a:t>Руки-как глазки, открылись, закрылись, словно из сказки они появились.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11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ЁТР\Desktop\среда Солнышко\для топотушек\ede47ab42f4bf3c522b1e7b39a28eb5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0648"/>
            <a:ext cx="2015504" cy="20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476672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7.  Кисточка</a:t>
            </a:r>
            <a:endParaRPr lang="ru-RU" sz="2400" dirty="0"/>
          </a:p>
          <a:p>
            <a:endParaRPr lang="ru-RU" dirty="0"/>
          </a:p>
          <a:p>
            <a:r>
              <a:rPr lang="ru-RU" dirty="0" smtClean="0"/>
              <a:t>Держим кисточку вот так</a:t>
            </a:r>
            <a:r>
              <a:rPr lang="ru-RU" sz="1400" i="1" dirty="0" smtClean="0"/>
              <a:t>( щепотка), </a:t>
            </a:r>
            <a:r>
              <a:rPr lang="ru-RU" dirty="0" smtClean="0"/>
              <a:t>это сложно? Нет, пустяк. В право, в лево, вверх и вниз побежала наша кисть. Закружилась как волчок-за тычком идет тычок.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078161"/>
            <a:ext cx="4572000" cy="276998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8.  Пальчик</a:t>
            </a:r>
            <a:endParaRPr lang="ru-RU" sz="2400" dirty="0"/>
          </a:p>
          <a:p>
            <a:endParaRPr lang="ru-RU" dirty="0"/>
          </a:p>
          <a:p>
            <a:r>
              <a:rPr lang="ru-RU" dirty="0" smtClean="0"/>
              <a:t>Мальчик-пальчик где ты был?</a:t>
            </a:r>
            <a:r>
              <a:rPr lang="ru-RU" sz="1400" i="1" dirty="0" smtClean="0"/>
              <a:t>(двигаем большим пальцем) </a:t>
            </a:r>
          </a:p>
          <a:p>
            <a:r>
              <a:rPr lang="ru-RU" dirty="0" smtClean="0"/>
              <a:t>С этим пальцем в лес ходил,</a:t>
            </a:r>
            <a:r>
              <a:rPr lang="ru-RU" sz="1400" i="1" dirty="0" smtClean="0"/>
              <a:t>(соединяем поочередно большой и указательный , большой и средний </a:t>
            </a:r>
            <a:r>
              <a:rPr lang="ru-RU" sz="1400" i="1" smtClean="0"/>
              <a:t>и т.д.</a:t>
            </a:r>
            <a:r>
              <a:rPr lang="ru-RU" sz="1400" smtClean="0"/>
              <a:t>) </a:t>
            </a:r>
            <a:endParaRPr lang="ru-RU" sz="1400" dirty="0" smtClean="0"/>
          </a:p>
          <a:p>
            <a:r>
              <a:rPr lang="ru-RU" dirty="0"/>
              <a:t>С этим пальцем </a:t>
            </a:r>
            <a:r>
              <a:rPr lang="ru-RU" dirty="0" smtClean="0"/>
              <a:t>щи варил,</a:t>
            </a:r>
            <a:endParaRPr lang="ru-RU" i="1" dirty="0"/>
          </a:p>
          <a:p>
            <a:r>
              <a:rPr lang="ru-RU" i="1" dirty="0" smtClean="0"/>
              <a:t>С этим пальцем кашу ел,</a:t>
            </a:r>
          </a:p>
          <a:p>
            <a:r>
              <a:rPr lang="ru-RU" i="1" dirty="0" smtClean="0"/>
              <a:t>С этим пальцем песни пел.</a:t>
            </a:r>
            <a:endParaRPr lang="ru-RU" dirty="0"/>
          </a:p>
        </p:txBody>
      </p:sp>
      <p:pic>
        <p:nvPicPr>
          <p:cNvPr id="2052" name="Picture 4" descr="C:\Users\ПЁТР\Desktop\среда Солнышко\для топотушек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68960"/>
            <a:ext cx="3240360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107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melkie.net/wp-content/uploads/2018/04/igry-s-massazhnymi-myachikami-600x4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20038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240</TotalTime>
  <Words>566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ПЁТР</dc:creator>
  <cp:lastModifiedBy>ПЁТР</cp:lastModifiedBy>
  <cp:revision>15</cp:revision>
  <dcterms:created xsi:type="dcterms:W3CDTF">2019-05-28T15:13:43Z</dcterms:created>
  <dcterms:modified xsi:type="dcterms:W3CDTF">2019-05-30T19:42:43Z</dcterms:modified>
</cp:coreProperties>
</file>