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717F24-0253-4A45-B23B-0D3AF864BC6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B73270-051E-471C-89BA-03E957EC96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7F24-0253-4A45-B23B-0D3AF864BC6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3270-051E-471C-89BA-03E957EC9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7F24-0253-4A45-B23B-0D3AF864BC6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3270-051E-471C-89BA-03E957EC9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717F24-0253-4A45-B23B-0D3AF864BC6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B73270-051E-471C-89BA-03E957EC96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717F24-0253-4A45-B23B-0D3AF864BC6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B73270-051E-471C-89BA-03E957EC96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7F24-0253-4A45-B23B-0D3AF864BC6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3270-051E-471C-89BA-03E957EC96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7F24-0253-4A45-B23B-0D3AF864BC6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3270-051E-471C-89BA-03E957EC96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717F24-0253-4A45-B23B-0D3AF864BC6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B73270-051E-471C-89BA-03E957EC96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7F24-0253-4A45-B23B-0D3AF864BC6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3270-051E-471C-89BA-03E957EC9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717F24-0253-4A45-B23B-0D3AF864BC6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B73270-051E-471C-89BA-03E957EC960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717F24-0253-4A45-B23B-0D3AF864BC6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B73270-051E-471C-89BA-03E957EC960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717F24-0253-4A45-B23B-0D3AF864BC6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B73270-051E-471C-89BA-03E957EC96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7200800" cy="3672408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«Познавательно – исследовательская деятельность детей, как способ получения экологических знаний»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Курбатова Т.А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МАДОУ детский сад 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Снегирёк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75240" cy="5997280"/>
          </a:xfrm>
        </p:spPr>
        <p:txBody>
          <a:bodyPr/>
          <a:lstStyle/>
          <a:p>
            <a:pPr marL="0" indent="0" algn="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«Самое лучшее открытие - то,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делает сам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Ральф У.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Эмерсон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(американский поэт и философ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F:\фото\SAM_005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 предусматривает решение следующих задач: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предпосылок, определяющих возможность включения детей в процесс научного поиска по выбранной тематике;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среды и педагогических условий для учебно-исследовательской деятельности учащихся;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поисковой мотивации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дошкольников, создание условий для развития научного образа мышления;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дошкольников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установки на значимость основ экологического образования.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Направления, в организации  познавательно-исследовательской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детьми: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Живая природа (многообразие живых организмов, характерные особенности сезонов в разных природно-климатических зонах и т.д.).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Неживая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природа  (вода, воздух, почва, звук, свет, цвет и т.д.).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(функционирование организма, рукотворный мир: материалы и их свойства, преобразования предметов и т.д.).</a:t>
            </a:r>
          </a:p>
        </p:txBody>
      </p:sp>
    </p:spTree>
    <p:extLst>
      <p:ext uri="{BB962C8B-B14F-4D97-AF65-F5344CB8AC3E}">
        <p14:creationId xmlns:p14="http://schemas.microsoft.com/office/powerpoint/2010/main" val="20932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фото\SAM_000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7" y="216395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\SAM_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55" y="3573016"/>
            <a:ext cx="4357699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\20150205_103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56" y="279066"/>
            <a:ext cx="4376022" cy="31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\SAM_0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3807"/>
            <a:ext cx="4244632" cy="31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 с родителями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познавательная литература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буклеты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опытно-экспериментальной деятельностью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родительские собрания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различных мероприятий:  участие в акциях, создание плакатов,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результатами обучения детей:  открытые занятия, различные общие мероприятия, информация в уголках</a:t>
            </a:r>
          </a:p>
        </p:txBody>
      </p:sp>
    </p:spTree>
    <p:extLst>
      <p:ext uri="{BB962C8B-B14F-4D97-AF65-F5344CB8AC3E}">
        <p14:creationId xmlns:p14="http://schemas.microsoft.com/office/powerpoint/2010/main" val="28324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5760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при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воспитании: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97666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Экологические, поисково-познавательные мероприятия, реализуемые в ходе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НОД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 и экологические экскурсии.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сказки.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чтение.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 и викторины, экологический КВН.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Природоохранные акции.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 «Опыты и эксперименты».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Ведение календаря природы.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Коллекционирование.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выставки и экспозиции.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(неделя) экологического творчества «Волшебная экология души».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Инсценировки и театрализации.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Экологические, подвижные, дидактические, имитационные игры, игры-путешествия.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Эколого-познавательные праздники и развлечения.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9058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295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«Познавательно – исследовательская деятельность детей, как способ получения экологических знаний»   </vt:lpstr>
      <vt:lpstr>Презентация PowerPoint</vt:lpstr>
      <vt:lpstr>Познавательно-исследовательская деятельность предусматривает решение следующих задач:</vt:lpstr>
      <vt:lpstr>Направления, в организации  познавательно-исследовательской работы с детьми:  </vt:lpstr>
      <vt:lpstr>Презентация PowerPoint</vt:lpstr>
      <vt:lpstr>работа  с родителями </vt:lpstr>
      <vt:lpstr>формы и методы при  экологическом воспитании: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«Познавательно – исследовательская деятельность детей, как способ получения экологических знаний»</dc:title>
  <dc:creator>Пользователь Windows</dc:creator>
  <cp:lastModifiedBy>Снегирёк</cp:lastModifiedBy>
  <cp:revision>5</cp:revision>
  <dcterms:created xsi:type="dcterms:W3CDTF">2016-03-14T14:35:40Z</dcterms:created>
  <dcterms:modified xsi:type="dcterms:W3CDTF">2016-03-15T02:05:23Z</dcterms:modified>
</cp:coreProperties>
</file>