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94" r:id="rId2"/>
    <p:sldId id="296" r:id="rId3"/>
    <p:sldId id="297" r:id="rId4"/>
    <p:sldId id="299" r:id="rId5"/>
    <p:sldId id="300" r:id="rId6"/>
    <p:sldId id="301" r:id="rId7"/>
    <p:sldId id="313" r:id="rId8"/>
    <p:sldId id="302" r:id="rId9"/>
    <p:sldId id="303" r:id="rId10"/>
    <p:sldId id="304" r:id="rId11"/>
    <p:sldId id="305" r:id="rId12"/>
    <p:sldId id="306" r:id="rId13"/>
    <p:sldId id="310" r:id="rId14"/>
    <p:sldId id="31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FFCC"/>
    <a:srgbClr val="33CC33"/>
    <a:srgbClr val="FF9900"/>
    <a:srgbClr val="0099FF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660"/>
  </p:normalViewPr>
  <p:slideViewPr>
    <p:cSldViewPr>
      <p:cViewPr>
        <p:scale>
          <a:sx n="105" d="100"/>
          <a:sy n="105" d="100"/>
        </p:scale>
        <p:origin x="-80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932B4-AC73-4CD2-A4B7-2E98C3D2B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53B01-ACB5-49A4-AAF1-4D4807865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8F2A5-15D1-4242-851C-480062BF2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9226A-BEB1-488B-AA38-EE88CEE54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F59FD-0E34-4B4D-8121-5C6E8C519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251F5-89AF-40AE-817F-12586AD93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8E7FD-2A54-4DDE-99E8-03A64697A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E7E-F25B-4B7C-B2B8-C645F1A3A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68997-6DAA-49B0-B7CA-A5CCFB04A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77B38-29FD-4EBA-92AC-13854D581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BBA4A-86CF-4B8F-92B8-97BB48126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4C08D28-7A63-4DA2-95BE-C308614AF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3681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3886200"/>
            <a:ext cx="4392488" cy="1752600"/>
          </a:xfrm>
        </p:spPr>
        <p:txBody>
          <a:bodyPr/>
          <a:lstStyle/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65441"/>
            <a:ext cx="86756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50800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«Здоровые зубы – здоровый организм»</a:t>
            </a:r>
            <a:endParaRPr lang="ru-RU" sz="3600" b="1" cap="none" spc="0" dirty="0">
              <a:ln w="50800"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950816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chemeClr val="bg1"/>
                </a:solidFill>
                <a:effectLst/>
              </a:rPr>
              <a:t>Механические повреждения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pic>
        <p:nvPicPr>
          <p:cNvPr id="7171" name="Picture 3" descr="C:\Users\Админ\Desktop\Новая папка\Без названия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2709750" cy="18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дмин\Desktop\Новая папка\Без названия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304" y="4879024"/>
            <a:ext cx="2918693" cy="171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Админ\Desktop\Новая папка\images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7745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Админ\Desktop\Новая папка\images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34" y="1628800"/>
            <a:ext cx="3089448" cy="304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78295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effectLst/>
              </a:rPr>
              <a:t>Почему кариес опасен для здоровья человека?</a:t>
            </a:r>
            <a:endParaRPr lang="ru-RU" sz="3200" dirty="0">
              <a:solidFill>
                <a:schemeClr val="bg1"/>
              </a:solidFill>
              <a:effectLst/>
            </a:endParaRPr>
          </a:p>
        </p:txBody>
      </p:sp>
      <p:pic>
        <p:nvPicPr>
          <p:cNvPr id="8194" name="Picture 2" descr="C:\Users\Админ\Desktop\Новая папка\30667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3034015" cy="219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\Desktop\Новая папка\74ea136c1dfdc159dc411712e695d2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361" y="1303170"/>
            <a:ext cx="2492912" cy="211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Админ\Desktop\Новая папка\depositphotos_107563182-stock-illustration-stomach-heartburn-concep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19" y="3933056"/>
            <a:ext cx="2426298" cy="212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Админ\Desktop\Новая папка\images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140" y="3933056"/>
            <a:ext cx="2329354" cy="212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ергей\Desktop\2019-10-28-21-06-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108"/>
            <a:ext cx="2642322" cy="194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10538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effectLst/>
              </a:rPr>
              <a:t>Как сохранить зубы крепкими и здоровыми?</a:t>
            </a:r>
            <a:endParaRPr lang="ru-RU" sz="3600" dirty="0">
              <a:solidFill>
                <a:schemeClr val="bg1"/>
              </a:solidFill>
              <a:effectLst/>
            </a:endParaRPr>
          </a:p>
        </p:txBody>
      </p:sp>
      <p:pic>
        <p:nvPicPr>
          <p:cNvPr id="9218" name="Picture 2" descr="C:\Users\Админ\Desktop\Новая папка\Без названия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19493"/>
            <a:ext cx="2217343" cy="227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дмин\Desktop\Новая папка\Без названия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58" y="4293096"/>
            <a:ext cx="2133960" cy="201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Админ\Desktop\Новая папка\depositphotos_147297697-stock-illustration-dentist-checking-teeth-of-litt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96280"/>
            <a:ext cx="2300054" cy="227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Админ\Desktop\Новая папка\kidsquick-rin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183" y="1857432"/>
            <a:ext cx="2277443" cy="221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Админ\Desktop\Новая папка\_53562-41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290459"/>
            <a:ext cx="2177353" cy="201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6645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/>
              </a:rPr>
              <a:t>Как правильно чистить зубы?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5678" y="148478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Чистим зубы дважды в сутки,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Чистим долго: три минутки,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Щеткой чистой, не лохматой,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Пастой вкусной, ароматной.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Чистим щеткой вверх и вниз –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Ну, микробы, берегись!</a:t>
            </a:r>
            <a:endParaRPr lang="ru-RU" sz="2400" b="1" dirty="0"/>
          </a:p>
        </p:txBody>
      </p:sp>
      <p:pic>
        <p:nvPicPr>
          <p:cNvPr id="3075" name="Picture 3" descr="C:\Users\Сергей\Pictures\10220931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82613"/>
            <a:ext cx="1069606" cy="247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Картинки по запросу зубная щетка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88334"/>
            <a:ext cx="2088232" cy="247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Картинки по запросу зубная паста картин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00327"/>
            <a:ext cx="1296144" cy="245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Картинки по запросу микробы на руках картинки для дет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10219"/>
            <a:ext cx="2376264" cy="249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93981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12776"/>
            <a:ext cx="80995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Спасибо</a:t>
            </a:r>
          </a:p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за внимание!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6497019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Новая папка\images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4664"/>
            <a:ext cx="468052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Новая папка\Без назва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7455"/>
            <a:ext cx="2952328" cy="304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4492644"/>
            <a:ext cx="35731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Зубы – это самые твердые части нашего организма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881931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Новая папка\Постоянные зубы у дете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4050"/>
            <a:ext cx="4013784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Новая папка\125096817_1442577830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54050"/>
            <a:ext cx="3859646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553854" y="5661248"/>
            <a:ext cx="26160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effectLst/>
              </a:rPr>
              <a:t>У детей 20 зубов,</a:t>
            </a:r>
          </a:p>
          <a:p>
            <a:pPr algn="ctr"/>
            <a:r>
              <a:rPr lang="ru-RU" sz="2000" b="1" cap="none" spc="0" dirty="0" smtClean="0">
                <a:ln w="50800"/>
                <a:effectLst/>
              </a:rPr>
              <a:t> все они молочные</a:t>
            </a:r>
            <a:endParaRPr lang="ru-RU" sz="2000" b="1" cap="none" spc="0" dirty="0">
              <a:ln w="50800"/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4223" y="5661248"/>
            <a:ext cx="42923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effectLst/>
              </a:rPr>
              <a:t>У взрослых 32 постоянных зуба</a:t>
            </a:r>
            <a:endParaRPr lang="ru-RU" sz="2000" b="1" cap="none" spc="0" dirty="0">
              <a:ln w="50800"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403594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800" b="1" dirty="0" smtClean="0">
                <a:ln w="50800"/>
                <a:solidFill>
                  <a:schemeClr val="bg1"/>
                </a:solidFill>
                <a:effectLst/>
              </a:rPr>
              <a:t>Молочные зубы выпадают и вырастают постоянные </a:t>
            </a:r>
            <a:endParaRPr lang="ru-RU" sz="2800" b="1" dirty="0">
              <a:ln w="50800"/>
              <a:solidFill>
                <a:schemeClr val="bg1"/>
              </a:solidFill>
              <a:effectLst/>
            </a:endParaRPr>
          </a:p>
        </p:txBody>
      </p:sp>
      <p:pic>
        <p:nvPicPr>
          <p:cNvPr id="3074" name="Picture 2" descr="C:\Users\Админ\Desktop\Новая папка\zubnaja-kniga(1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33751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31441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/>
                </a:solidFill>
                <a:effectLst/>
              </a:rPr>
              <a:t>Зачем людям зубы?</a:t>
            </a:r>
            <a:endParaRPr lang="ru-RU" sz="4000" b="1" dirty="0">
              <a:ln w="50800"/>
              <a:solidFill>
                <a:schemeClr val="bg1"/>
              </a:solidFill>
              <a:effectLst/>
            </a:endParaRPr>
          </a:p>
        </p:txBody>
      </p:sp>
      <p:sp>
        <p:nvSpPr>
          <p:cNvPr id="6" name="AutoShape 4" descr="Картинки по запросу ребенок откусывает яблоко картинки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Сергей\Picture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14" y="1522086"/>
            <a:ext cx="3071622" cy="277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Сергей\Pictures\52523423-白い背景に、スタジオ、幸せな表情、完璧な歯を見せて笑顔でポーズの十代のモデルの分離された陽気な笑みを浮かべて少年のポートレート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22086"/>
            <a:ext cx="3456384" cy="276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Сергей\Pictures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540" y="3861048"/>
            <a:ext cx="3598062" cy="250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269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effectLst/>
              </a:rPr>
              <a:t>Почему зубы болят и разрушаются?</a:t>
            </a:r>
            <a:endParaRPr lang="ru-RU" sz="3600" dirty="0">
              <a:solidFill>
                <a:schemeClr val="bg1"/>
              </a:solidFill>
              <a:effectLst/>
            </a:endParaRPr>
          </a:p>
        </p:txBody>
      </p:sp>
      <p:pic>
        <p:nvPicPr>
          <p:cNvPr id="4098" name="Picture 2" descr="C:\Users\Админ\Desktop\Новая папка\imgonline-com-ua-mirror-em7tje95k35i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14150"/>
            <a:ext cx="36004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дмин\Desktop\Новая папка\_29937-4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76" y="2132856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2476" y="5589240"/>
            <a:ext cx="7739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3600" b="1" cap="none" spc="0" dirty="0">
              <a:ln w="50800"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430041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3647556"/>
            <a:ext cx="404978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 причины появления кариеса</a:t>
            </a:r>
            <a:endParaRPr lang="ru-RU" sz="4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66066" y="1340768"/>
            <a:ext cx="28616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?</a:t>
            </a:r>
            <a:endParaRPr lang="ru-RU" sz="9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2050" name="Picture 2" descr="Картинки по запросу есть идея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49" y="1700808"/>
            <a:ext cx="3024336" cy="45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39094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10588" cy="104016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/>
              </a:rPr>
              <a:t>Неправильный уход за зубами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28800"/>
            <a:ext cx="2020924" cy="220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2204864"/>
            <a:ext cx="8918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8985" y="2276872"/>
            <a:ext cx="101167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9600" b="1" baseline="-25000" dirty="0" smtClean="0">
                <a:ln w="50800"/>
                <a:solidFill>
                  <a:schemeClr val="accent6">
                    <a:lumMod val="60000"/>
                    <a:lumOff val="40000"/>
                  </a:schemeClr>
                </a:solidFill>
              </a:rPr>
              <a:t>=</a:t>
            </a:r>
            <a:endParaRPr lang="ru-RU" sz="9600" b="1" cap="none" spc="0" baseline="-25000" dirty="0">
              <a:ln w="50800"/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1026" name="Picture 2" descr="C:\Users\Админ\Desktop\Новая папка\depositphotos_95102144-stock-photo-eating-fast-food-pasta-wi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2534989" cy="181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88839"/>
            <a:ext cx="230505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85" y="4365104"/>
            <a:ext cx="21336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46276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Сладости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9858" y="2780927"/>
            <a:ext cx="131571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7200" b="1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</a:rPr>
              <a:t>+</a:t>
            </a:r>
            <a:endParaRPr lang="ru-RU" sz="7200" b="1" cap="none" spc="0" dirty="0">
              <a:ln w="50800"/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9043" y="2752125"/>
            <a:ext cx="6783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600" b="1" dirty="0" smtClean="0">
                <a:ln w="50800"/>
                <a:solidFill>
                  <a:schemeClr val="accent2">
                    <a:lumMod val="40000"/>
                    <a:lumOff val="60000"/>
                  </a:schemeClr>
                </a:solidFill>
              </a:rPr>
              <a:t>=</a:t>
            </a:r>
            <a:endParaRPr lang="ru-RU" sz="6600" b="1" cap="none" spc="0" dirty="0">
              <a:ln w="50800"/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138250"/>
            <a:ext cx="2319264" cy="224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434" y="2138250"/>
            <a:ext cx="2242422" cy="224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Картинки по запросу сахар картинка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Админ\Desktop\Новая папка\160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80" y="2202181"/>
            <a:ext cx="2449663" cy="216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60389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1943</TotalTime>
  <Words>89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Облака</vt:lpstr>
      <vt:lpstr>Презентация PowerPoint</vt:lpstr>
      <vt:lpstr>Презентация PowerPoint</vt:lpstr>
      <vt:lpstr>Презентация PowerPoint</vt:lpstr>
      <vt:lpstr>Молочные зубы выпадают и вырастают постоянные </vt:lpstr>
      <vt:lpstr>Зачем людям зубы?</vt:lpstr>
      <vt:lpstr>Почему зубы болят и разрушаются?</vt:lpstr>
      <vt:lpstr>Презентация PowerPoint</vt:lpstr>
      <vt:lpstr>Неправильный уход за зубами</vt:lpstr>
      <vt:lpstr>Сладости</vt:lpstr>
      <vt:lpstr> Механические повреждения</vt:lpstr>
      <vt:lpstr>Почему кариес опасен для здоровья человека?</vt:lpstr>
      <vt:lpstr>Как сохранить зубы крепкими и здоровыми?</vt:lpstr>
      <vt:lpstr>Как правильно чистить зубы?</vt:lpstr>
      <vt:lpstr>Презентация PowerPoint</vt:lpstr>
    </vt:vector>
  </TitlesOfParts>
  <Company>Benq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 здоровье берегу, сам себе я помогу».</dc:title>
  <dc:creator>Mashka</dc:creator>
  <cp:lastModifiedBy>Сергей</cp:lastModifiedBy>
  <cp:revision>87</cp:revision>
  <dcterms:created xsi:type="dcterms:W3CDTF">2010-10-13T17:51:54Z</dcterms:created>
  <dcterms:modified xsi:type="dcterms:W3CDTF">2019-11-17T14:54:14Z</dcterms:modified>
</cp:coreProperties>
</file>