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8" r:id="rId2"/>
    <p:sldId id="265" r:id="rId3"/>
    <p:sldId id="269" r:id="rId4"/>
    <p:sldId id="270" r:id="rId5"/>
    <p:sldId id="259" r:id="rId6"/>
    <p:sldId id="271" r:id="rId7"/>
    <p:sldId id="272" r:id="rId8"/>
    <p:sldId id="268" r:id="rId9"/>
    <p:sldId id="260" r:id="rId10"/>
    <p:sldId id="261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85369-F9D8-49ED-AF4C-7230A8333C4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0EA8F-E4A4-48A8-9970-E6ABDF4E7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http://www.zdravrussia.ru/images/nnews/huge/2682.jpg</a:t>
            </a:r>
            <a:r>
              <a:rPr lang="ru-RU" dirty="0" smtClean="0"/>
              <a:t>, </a:t>
            </a:r>
            <a:r>
              <a:rPr lang="en-US" dirty="0" smtClean="0"/>
              <a:t>http://1madou.ru/sites/default/files/field/image/slayd3.jpg</a:t>
            </a:r>
            <a:r>
              <a:rPr lang="ru-RU" dirty="0" smtClean="0"/>
              <a:t>, </a:t>
            </a:r>
            <a:r>
              <a:rPr lang="en-US" dirty="0" smtClean="0"/>
              <a:t>http://i.ytimg.com/vi/BAL9bX3Rp1E/hqdefault.jpg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0EA8F-E4A4-48A8-9970-E6ABDF4E7A7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http://zvezdanutye.com/wp-content/uploads/2016/05/dgh.jpg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0EA8F-E4A4-48A8-9970-E6ABDF4E7A7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347-7D94-4CE5-95F3-782A277C60DC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0F1-DEBE-484D-A649-0475F7B35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347-7D94-4CE5-95F3-782A277C60DC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0F1-DEBE-484D-A649-0475F7B35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347-7D94-4CE5-95F3-782A277C60DC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0F1-DEBE-484D-A649-0475F7B35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347-7D94-4CE5-95F3-782A277C60DC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0F1-DEBE-484D-A649-0475F7B35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347-7D94-4CE5-95F3-782A277C60DC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0F1-DEBE-484D-A649-0475F7B35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347-7D94-4CE5-95F3-782A277C60DC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0F1-DEBE-484D-A649-0475F7B35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347-7D94-4CE5-95F3-782A277C60DC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0F1-DEBE-484D-A649-0475F7B35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347-7D94-4CE5-95F3-782A277C60DC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0F1-DEBE-484D-A649-0475F7B35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347-7D94-4CE5-95F3-782A277C60DC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0F1-DEBE-484D-A649-0475F7B35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347-7D94-4CE5-95F3-782A277C60DC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0F1-DEBE-484D-A649-0475F7B35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347-7D94-4CE5-95F3-782A277C60DC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0F1-DEBE-484D-A649-0475F7B35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F347-7D94-4CE5-95F3-782A277C60DC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F10F1-DEBE-484D-A649-0475F7B35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cap="all" dirty="0" smtClean="0">
                <a:ln w="190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  <a:r>
              <a:rPr lang="ru-RU" b="1" dirty="0" smtClean="0">
                <a:ln w="190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гра</a:t>
            </a:r>
            <a:r>
              <a:rPr lang="ru-RU" b="1" cap="all" dirty="0" smtClean="0">
                <a:ln w="190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  «Знаете ли вы…»</a:t>
            </a:r>
            <a:endParaRPr lang="ru-RU" b="1" cap="all" dirty="0">
              <a:ln w="1905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сказ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538" y="1500174"/>
            <a:ext cx="6334387" cy="4748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верн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14488"/>
            <a:ext cx="3136068" cy="450059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ОЙ !  Ошибка !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не вер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5929354" cy="3989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6858016" y="5500702"/>
            <a:ext cx="2143140" cy="1143008"/>
          </a:xfrm>
          <a:prstGeom prst="actionButtonBlank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Назад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Какие из этих сказок русские –народные?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гус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857628"/>
            <a:ext cx="2786082" cy="2089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Содержимое 6" descr="конёк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29256" y="2000240"/>
            <a:ext cx="3500442" cy="2135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цвети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572007"/>
            <a:ext cx="2500330" cy="1875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лиса и журавль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1857364"/>
            <a:ext cx="3143272" cy="2247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страх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2699" y="4500570"/>
            <a:ext cx="276227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000760" y="185736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Конёк</a:t>
            </a:r>
            <a:r>
              <a:rPr lang="ru-RU" dirty="0" smtClean="0"/>
              <a:t> </a:t>
            </a:r>
            <a:r>
              <a:rPr lang="ru-RU" b="1" dirty="0" smtClean="0"/>
              <a:t>- горбунок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43042" y="1714488"/>
            <a:ext cx="17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Лиса и журавль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4286256"/>
            <a:ext cx="226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Цветик - семицветик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00430" y="6000768"/>
            <a:ext cx="166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Гуси - лебеди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57950" y="4357694"/>
            <a:ext cx="336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 страха глаза велики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Молодцы!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До новой  встречи в сказке!!!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до новых встреч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b="1" cap="all" dirty="0" smtClean="0">
                <a:ln w="190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Чем  подавился  петушок?</a:t>
            </a:r>
            <a:endParaRPr lang="ru-RU" b="1" cap="all" dirty="0">
              <a:ln w="1905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бобы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5074" y="3428999"/>
            <a:ext cx="2691000" cy="248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корочка хлеба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1857364"/>
            <a:ext cx="2732108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зелёный горошек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071810"/>
            <a:ext cx="2571768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472" y="2143116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Зелёным</a:t>
            </a:r>
            <a:r>
              <a:rPr lang="ru-RU" sz="2800" dirty="0" smtClean="0"/>
              <a:t> </a:t>
            </a:r>
            <a:r>
              <a:rPr lang="ru-RU" sz="2800" b="1" dirty="0" smtClean="0"/>
              <a:t>горошком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00826" y="2285992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Бобовым зёрнышком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7554" y="4714884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Корочкой хлеба</a:t>
            </a:r>
            <a:endParaRPr lang="ru-RU" sz="28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Молодец ! ! 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верно.2p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071546"/>
            <a:ext cx="6550175" cy="5214974"/>
          </a:xfrm>
        </p:spPr>
      </p:pic>
      <p:pic>
        <p:nvPicPr>
          <p:cNvPr id="13" name="Рисунок 12" descr="ром.дизайн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69457" flipH="1">
            <a:off x="-487100" y="2479194"/>
            <a:ext cx="5177774" cy="2873665"/>
          </a:xfrm>
          <a:prstGeom prst="rect">
            <a:avLst/>
          </a:prstGeom>
        </p:spPr>
      </p:pic>
      <p:sp>
        <p:nvSpPr>
          <p:cNvPr id="14" name="Управляющая кнопка: настраиваемая 13">
            <a:hlinkClick r:id="rId4" action="ppaction://hlinksldjump" highlightClick="1"/>
          </p:cNvPr>
          <p:cNvSpPr/>
          <p:nvPr/>
        </p:nvSpPr>
        <p:spPr>
          <a:xfrm>
            <a:off x="6858016" y="5500702"/>
            <a:ext cx="2143140" cy="1143008"/>
          </a:xfrm>
          <a:prstGeom prst="actionButtonBlank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Продолжить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5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ОЙ !  Ошибка !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не вер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5929354" cy="3989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6858016" y="5500702"/>
            <a:ext cx="2143140" cy="1143008"/>
          </a:xfrm>
          <a:prstGeom prst="actionButtonBlank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Назад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72518" cy="1071594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ln w="190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Из  чего  солдат  варил  кашу?</a:t>
            </a:r>
            <a:endParaRPr lang="ru-RU" b="1" cap="all" dirty="0">
              <a:ln w="1905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ружьё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0364" y="4214818"/>
            <a:ext cx="2714644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сапог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571744"/>
            <a:ext cx="2357455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топор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2500306"/>
            <a:ext cx="2357453" cy="2737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00100" y="2071678"/>
            <a:ext cx="181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Из сапога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15140" y="207167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Из топора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3714752"/>
            <a:ext cx="251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Из ружья</a:t>
            </a:r>
            <a:endParaRPr lang="ru-RU" sz="2800" b="1" dirty="0"/>
          </a:p>
        </p:txBody>
      </p:sp>
      <p:pic>
        <p:nvPicPr>
          <p:cNvPr id="13" name="Рисунок 12" descr="41a493dd788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1428736"/>
            <a:ext cx="2357454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Молодец ! ! 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верно.2p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071546"/>
            <a:ext cx="6550175" cy="5214974"/>
          </a:xfrm>
        </p:spPr>
      </p:pic>
      <p:pic>
        <p:nvPicPr>
          <p:cNvPr id="13" name="Рисунок 12" descr="ром.дизайн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69457" flipH="1">
            <a:off x="-487100" y="2479194"/>
            <a:ext cx="5177774" cy="2873665"/>
          </a:xfrm>
          <a:prstGeom prst="rect">
            <a:avLst/>
          </a:prstGeom>
        </p:spPr>
      </p:pic>
      <p:sp>
        <p:nvSpPr>
          <p:cNvPr id="14" name="Управляющая кнопка: настраиваемая 13">
            <a:hlinkClick r:id="rId4" action="ppaction://hlinksldjump" highlightClick="1"/>
          </p:cNvPr>
          <p:cNvSpPr/>
          <p:nvPr/>
        </p:nvSpPr>
        <p:spPr>
          <a:xfrm>
            <a:off x="6858016" y="5500702"/>
            <a:ext cx="2143140" cy="1143008"/>
          </a:xfrm>
          <a:prstGeom prst="actionButtonBlank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Продолжить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5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ОЙ !  Ошибка !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не вер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5929354" cy="3989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6858016" y="5500702"/>
            <a:ext cx="2143140" cy="1143008"/>
          </a:xfrm>
          <a:prstGeom prst="actionButtonBlank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Назад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ln w="190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Кто унёс братца Иванушку?</a:t>
            </a:r>
            <a:endParaRPr lang="ru-RU" b="1" cap="all" dirty="0">
              <a:ln w="1905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Содержимое 4" descr="змей горыныч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4678" y="1714488"/>
            <a:ext cx="2857520" cy="2314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ковёр самолёт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143248"/>
            <a:ext cx="2643186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гуси лебеди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3571876"/>
            <a:ext cx="3143240" cy="2370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86116" y="421481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Змей Горыныч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00826" y="2857496"/>
            <a:ext cx="235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Гуси-лебеди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271462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Ковёр-самолёт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Молодец ! ! 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верно.2p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071546"/>
            <a:ext cx="6550175" cy="5214974"/>
          </a:xfrm>
        </p:spPr>
      </p:pic>
      <p:pic>
        <p:nvPicPr>
          <p:cNvPr id="13" name="Рисунок 12" descr="ром.дизайн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69457" flipH="1">
            <a:off x="-487100" y="2479194"/>
            <a:ext cx="5177774" cy="2873665"/>
          </a:xfrm>
          <a:prstGeom prst="rect">
            <a:avLst/>
          </a:prstGeom>
        </p:spPr>
      </p:pic>
      <p:sp>
        <p:nvSpPr>
          <p:cNvPr id="14" name="Управляющая кнопка: настраиваемая 13">
            <a:hlinkClick r:id="rId4" action="ppaction://hlinksldjump" highlightClick="1"/>
          </p:cNvPr>
          <p:cNvSpPr/>
          <p:nvPr/>
        </p:nvSpPr>
        <p:spPr>
          <a:xfrm>
            <a:off x="6858016" y="5500702"/>
            <a:ext cx="2143140" cy="1143008"/>
          </a:xfrm>
          <a:prstGeom prst="actionButtonBlank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Продолжить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5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109</Words>
  <Application>Microsoft Office PowerPoint</Application>
  <PresentationFormat>Экран (4:3)</PresentationFormat>
  <Paragraphs>36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Игра   «Знаете ли вы…»</vt:lpstr>
      <vt:lpstr>Чем  подавился  петушок?</vt:lpstr>
      <vt:lpstr>Молодец ! ! !</vt:lpstr>
      <vt:lpstr>ОЙ !  Ошибка ! </vt:lpstr>
      <vt:lpstr>Из  чего  солдат  варил  кашу?</vt:lpstr>
      <vt:lpstr>Молодец ! ! !</vt:lpstr>
      <vt:lpstr>ОЙ !  Ошибка ! </vt:lpstr>
      <vt:lpstr>Кто унёс братца Иванушку?</vt:lpstr>
      <vt:lpstr>Молодец ! ! !</vt:lpstr>
      <vt:lpstr>ОЙ !  Ошибка ! </vt:lpstr>
      <vt:lpstr>Какие из этих сказок русские –народные?</vt:lpstr>
      <vt:lpstr>Молодцы! До новой  встречи в сказке!!!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Ильин</dc:creator>
  <cp:lastModifiedBy>Ильин</cp:lastModifiedBy>
  <cp:revision>52</cp:revision>
  <dcterms:created xsi:type="dcterms:W3CDTF">2016-10-10T16:17:26Z</dcterms:created>
  <dcterms:modified xsi:type="dcterms:W3CDTF">2016-10-20T16:28:23Z</dcterms:modified>
</cp:coreProperties>
</file>