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0" r:id="rId1"/>
  </p:sldMasterIdLst>
  <p:sldIdLst>
    <p:sldId id="256" r:id="rId2"/>
    <p:sldId id="26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5362" autoAdjust="0"/>
  </p:normalViewPr>
  <p:slideViewPr>
    <p:cSldViewPr>
      <p:cViewPr varScale="1">
        <p:scale>
          <a:sx n="87" d="100"/>
          <a:sy n="87" d="100"/>
        </p:scale>
        <p:origin x="-146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063641-226D-4CCC-9874-F1B213B9B265}" type="datetimeFigureOut">
              <a:rPr lang="ru-RU" smtClean="0"/>
              <a:pPr/>
              <a:t>14.10.2019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44DD9-9F9E-413D-9192-AC8461E9EF8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063641-226D-4CCC-9874-F1B213B9B265}" type="datetimeFigureOut">
              <a:rPr lang="ru-RU" smtClean="0"/>
              <a:pPr/>
              <a:t>14.10.2019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44DD9-9F9E-413D-9192-AC8461E9EF8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063641-226D-4CCC-9874-F1B213B9B265}" type="datetimeFigureOut">
              <a:rPr lang="ru-RU" smtClean="0"/>
              <a:pPr/>
              <a:t>14.10.2019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44DD9-9F9E-413D-9192-AC8461E9EF8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063641-226D-4CCC-9874-F1B213B9B265}" type="datetimeFigureOut">
              <a:rPr lang="ru-RU" smtClean="0"/>
              <a:pPr/>
              <a:t>14.10.2019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44DD9-9F9E-413D-9192-AC8461E9EF8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063641-226D-4CCC-9874-F1B213B9B265}" type="datetimeFigureOut">
              <a:rPr lang="ru-RU" smtClean="0"/>
              <a:pPr/>
              <a:t>14.10.2019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44DD9-9F9E-413D-9192-AC8461E9EF8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063641-226D-4CCC-9874-F1B213B9B265}" type="datetimeFigureOut">
              <a:rPr lang="ru-RU" smtClean="0"/>
              <a:pPr/>
              <a:t>14.10.2019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44DD9-9F9E-413D-9192-AC8461E9EF8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063641-226D-4CCC-9874-F1B213B9B265}" type="datetimeFigureOut">
              <a:rPr lang="ru-RU" smtClean="0"/>
              <a:pPr/>
              <a:t>14.10.2019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44DD9-9F9E-413D-9192-AC8461E9EF8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063641-226D-4CCC-9874-F1B213B9B265}" type="datetimeFigureOut">
              <a:rPr lang="ru-RU" smtClean="0"/>
              <a:pPr/>
              <a:t>14.10.2019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44DD9-9F9E-413D-9192-AC8461E9EF8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063641-226D-4CCC-9874-F1B213B9B265}" type="datetimeFigureOut">
              <a:rPr lang="ru-RU" smtClean="0"/>
              <a:pPr/>
              <a:t>14.10.2019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44DD9-9F9E-413D-9192-AC8461E9EF8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063641-226D-4CCC-9874-F1B213B9B265}" type="datetimeFigureOut">
              <a:rPr lang="ru-RU" smtClean="0"/>
              <a:pPr/>
              <a:t>14.10.2019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44DD9-9F9E-413D-9192-AC8461E9EF8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063641-226D-4CCC-9874-F1B213B9B265}" type="datetimeFigureOut">
              <a:rPr lang="ru-RU" smtClean="0"/>
              <a:pPr/>
              <a:t>14.10.2019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B1D44DD9-9F9E-413D-9192-AC8461E9EF8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38063641-226D-4CCC-9874-F1B213B9B265}" type="datetimeFigureOut">
              <a:rPr lang="ru-RU" smtClean="0"/>
              <a:pPr/>
              <a:t>14.10.2019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B1D44DD9-9F9E-413D-9192-AC8461E9EF8E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eg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8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eg"/><Relationship Id="rId4" Type="http://schemas.openxmlformats.org/officeDocument/2006/relationships/image" Target="../media/image1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9552" y="1412776"/>
            <a:ext cx="7851648" cy="1828800"/>
          </a:xfrm>
        </p:spPr>
        <p:txBody>
          <a:bodyPr/>
          <a:lstStyle/>
          <a:p>
            <a:pPr algn="ctr"/>
            <a:r>
              <a:rPr lang="ru-RU" dirty="0" smtClean="0"/>
              <a:t>«Найди лишнее»</a:t>
            </a:r>
            <a:br>
              <a:rPr lang="ru-RU" dirty="0" smtClean="0"/>
            </a:br>
            <a:r>
              <a:rPr lang="ru-RU" dirty="0" smtClean="0"/>
              <a:t>Фрукты, овощи.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antyseptyky.com/wp-content/uploads/images/foto_kartofelnaya_dieta_dlya_pohudeniya-_otzivi_i_rezultati_dieti_na_kartofel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476672"/>
            <a:ext cx="3925367" cy="2952328"/>
          </a:xfrm>
          <a:prstGeom prst="rect">
            <a:avLst/>
          </a:prstGeom>
          <a:noFill/>
        </p:spPr>
      </p:pic>
      <p:pic>
        <p:nvPicPr>
          <p:cNvPr id="1028" name="Picture 4" descr="https://ru.all.biz/img/ru/catalog/2169482.jpe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4048" y="332656"/>
            <a:ext cx="3410744" cy="3410744"/>
          </a:xfrm>
          <a:prstGeom prst="rect">
            <a:avLst/>
          </a:prstGeom>
          <a:noFill/>
        </p:spPr>
      </p:pic>
      <p:pic>
        <p:nvPicPr>
          <p:cNvPr id="1030" name="Picture 6" descr="https://im0-tub-ru.yandex.net/i?id=1bfbde1becc5d5f03dfc8f951d4b6b74&amp;n=33&amp;w=411&amp;h=320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3568" y="3212976"/>
            <a:ext cx="3914775" cy="3048001"/>
          </a:xfrm>
          <a:prstGeom prst="rect">
            <a:avLst/>
          </a:prstGeom>
          <a:noFill/>
        </p:spPr>
      </p:pic>
      <p:pic>
        <p:nvPicPr>
          <p:cNvPr id="1032" name="Picture 8" descr="https://avatars.mds.yandex.net/get-pdb/1073485/c6ea9ba7-1358-4282-ba18-ec785abe51a1/s1200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220072" y="3573016"/>
            <a:ext cx="3312368" cy="274374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https://img2.freepng.ru/20180712/hbl/kisspng-lemon-not-quite-dating-lime-juice-lassi-ice-lemon-5b473fa0753ed5.198700721531396000480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92697"/>
            <a:ext cx="3923928" cy="2441556"/>
          </a:xfrm>
          <a:prstGeom prst="rect">
            <a:avLst/>
          </a:prstGeom>
          <a:noFill/>
        </p:spPr>
      </p:pic>
      <p:pic>
        <p:nvPicPr>
          <p:cNvPr id="22532" name="Picture 4" descr="https://avatars.mds.yandex.net/get-pdb/1105309/18bee39a-f493-4ff7-a5fd-2163ff015b8c/s120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64088" y="620688"/>
            <a:ext cx="3432382" cy="2574286"/>
          </a:xfrm>
          <a:prstGeom prst="rect">
            <a:avLst/>
          </a:prstGeom>
          <a:noFill/>
        </p:spPr>
      </p:pic>
      <p:pic>
        <p:nvPicPr>
          <p:cNvPr id="22534" name="Picture 6" descr="https://spb.vyborvkusa.ru/upload/iblock/98b/98ba1413ee2cb2df1b41ec22ee2353ff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95936" y="3429000"/>
            <a:ext cx="4752528" cy="3160432"/>
          </a:xfrm>
          <a:prstGeom prst="rect">
            <a:avLst/>
          </a:prstGeom>
          <a:noFill/>
        </p:spPr>
      </p:pic>
      <p:pic>
        <p:nvPicPr>
          <p:cNvPr id="22536" name="Picture 8" descr="https://bigaku.ru/upload/iblock/6d7/%D0%B1%D0%B5%D1%82%D0%B0%D0%B8%D0%BD%20%D0%BD%D0%B0%20%D1%81%D0%B0%D0%B9%D1%82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95536" y="3212976"/>
            <a:ext cx="3674675" cy="338437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225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25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5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908720"/>
            <a:ext cx="8229600" cy="4389120"/>
          </a:xfrm>
        </p:spPr>
        <p:txBody>
          <a:bodyPr/>
          <a:lstStyle/>
          <a:p>
            <a:r>
              <a:rPr lang="ru-RU" dirty="0" smtClean="0"/>
              <a:t>Цель: закрепление понимания обобщающих понятий фрукты, овощи.</a:t>
            </a:r>
          </a:p>
          <a:p>
            <a:r>
              <a:rPr lang="ru-RU" dirty="0" smtClean="0"/>
              <a:t>Ход игры: воспитатель показывает изображения на экране. Дети выбирают лишнее, объясняют свой выбор.</a:t>
            </a:r>
            <a:endParaRPr lang="ru-RU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9" name="Picture 5" descr="https://sc02.alicdn.com/kf/HTB1NvJLNpXXXXavXFXXq6xXFXXXZ/-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260648"/>
            <a:ext cx="3312368" cy="3312368"/>
          </a:xfrm>
          <a:prstGeom prst="rect">
            <a:avLst/>
          </a:prstGeom>
          <a:noFill/>
        </p:spPr>
      </p:pic>
      <p:pic>
        <p:nvPicPr>
          <p:cNvPr id="1031" name="Picture 7" descr="https://avatars.mds.yandex.net/get-pdb/1364974/a41e126a-85c4-4b6c-a332-6ce83e90a05b/s1200?webp=fals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48064" y="188640"/>
            <a:ext cx="3168352" cy="3081222"/>
          </a:xfrm>
          <a:prstGeom prst="rect">
            <a:avLst/>
          </a:prstGeom>
          <a:noFill/>
        </p:spPr>
      </p:pic>
      <p:pic>
        <p:nvPicPr>
          <p:cNvPr id="1033" name="Picture 9" descr="https://shop.slata.ru/upload/iblock/ddb/ddb62681e5f9ac1b6823dc3e5b11d0d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3568" y="3789040"/>
            <a:ext cx="3690862" cy="2448272"/>
          </a:xfrm>
          <a:prstGeom prst="rect">
            <a:avLst/>
          </a:prstGeom>
          <a:noFill/>
        </p:spPr>
      </p:pic>
      <p:pic>
        <p:nvPicPr>
          <p:cNvPr id="1035" name="Picture 11" descr="https://jamarket.ru/image/cache/catalog/toys/7/e-russia-ru-images-neocube-russia-ru-product-9136-0000002315_max_0000002315_2-800x800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932040" y="3212976"/>
            <a:ext cx="3456384" cy="345638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10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0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0530" name="Picture 2" descr="https://avatars.mds.yandex.net/get-pdb/1105309/18bee39a-f493-4ff7-a5fd-2163ff015b8c/s120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620688"/>
            <a:ext cx="3515882" cy="2636912"/>
          </a:xfrm>
          <a:prstGeom prst="rect">
            <a:avLst/>
          </a:prstGeom>
          <a:noFill/>
        </p:spPr>
      </p:pic>
      <p:pic>
        <p:nvPicPr>
          <p:cNvPr id="150532" name="Picture 4" descr="https://avatars.mds.yandex.net/get-pdb/878459/dce72456-a63e-4d73-b3f0-abd95ed67bcd/s1200?webp=fals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4008" y="620688"/>
            <a:ext cx="3796028" cy="2736304"/>
          </a:xfrm>
          <a:prstGeom prst="rect">
            <a:avLst/>
          </a:prstGeom>
          <a:noFill/>
        </p:spPr>
      </p:pic>
      <p:pic>
        <p:nvPicPr>
          <p:cNvPr id="150534" name="Picture 6" descr="https://www.sunhome.ru/i/wallpapers/247/ananas-v2.orig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3568" y="3789040"/>
            <a:ext cx="3419195" cy="2564396"/>
          </a:xfrm>
          <a:prstGeom prst="rect">
            <a:avLst/>
          </a:prstGeom>
          <a:noFill/>
        </p:spPr>
      </p:pic>
      <p:pic>
        <p:nvPicPr>
          <p:cNvPr id="150536" name="Picture 8" descr="https://infosmi.net/wp-content/uploads/2018/10/998_or-800x600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355977" y="3537012"/>
            <a:ext cx="4176464" cy="313234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1505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505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05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1554" name="Picture 2" descr="http://tili-mili-tryamdiya.ru/wp-content/uploads/2016/10/2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260648"/>
            <a:ext cx="3996443" cy="2664296"/>
          </a:xfrm>
          <a:prstGeom prst="rect">
            <a:avLst/>
          </a:prstGeom>
          <a:noFill/>
        </p:spPr>
      </p:pic>
      <p:pic>
        <p:nvPicPr>
          <p:cNvPr id="151556" name="Picture 4" descr="https://libmir.com/i/65/184365/autogen_ebook_id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332656"/>
            <a:ext cx="3904048" cy="2592288"/>
          </a:xfrm>
          <a:prstGeom prst="rect">
            <a:avLst/>
          </a:prstGeom>
          <a:noFill/>
        </p:spPr>
      </p:pic>
      <p:pic>
        <p:nvPicPr>
          <p:cNvPr id="151558" name="Picture 6" descr="https://avatars.mds.yandex.net/get-pdb/1364974/1483cf74-55c6-4f37-a279-f6e6505cdb23/s1200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20072" y="2758569"/>
            <a:ext cx="3335789" cy="3910790"/>
          </a:xfrm>
          <a:prstGeom prst="rect">
            <a:avLst/>
          </a:prstGeom>
          <a:noFill/>
        </p:spPr>
      </p:pic>
      <p:pic>
        <p:nvPicPr>
          <p:cNvPr id="151560" name="Picture 8" descr="http://i4.beon.ru/38/39/1253938/50/39219950/096.jpe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39552" y="3645024"/>
            <a:ext cx="3936437" cy="295232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1515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515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15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2578" name="Picture 2" descr="https://mypresentation.ru/documents/c123230acc1b310b4be1540cf787eef6/img1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260648"/>
            <a:ext cx="3995936" cy="2996952"/>
          </a:xfrm>
          <a:prstGeom prst="rect">
            <a:avLst/>
          </a:prstGeom>
          <a:noFill/>
        </p:spPr>
      </p:pic>
      <p:pic>
        <p:nvPicPr>
          <p:cNvPr id="152580" name="Picture 4" descr="https://i5.stat01.com/2/1520/115191642/795f32/morkov-kitaj-900g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39952" y="3717032"/>
            <a:ext cx="4392488" cy="2924665"/>
          </a:xfrm>
          <a:prstGeom prst="rect">
            <a:avLst/>
          </a:prstGeom>
          <a:noFill/>
        </p:spPr>
      </p:pic>
      <p:pic>
        <p:nvPicPr>
          <p:cNvPr id="152582" name="Picture 6" descr="https://pbs.twimg.com/media/C3-INyUUEAA6KhM.jpg:large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88024" y="260648"/>
            <a:ext cx="4104456" cy="3004462"/>
          </a:xfrm>
          <a:prstGeom prst="rect">
            <a:avLst/>
          </a:prstGeom>
          <a:noFill/>
        </p:spPr>
      </p:pic>
      <p:pic>
        <p:nvPicPr>
          <p:cNvPr id="152584" name="Picture 8" descr="https://images.pexels.com/photos/42218/food-fresh-fruit-isolated-42218.jpeg?auto=compress&amp;amp;cs=tinysrgb&amp;amp;fit=crop&amp;amp;h=627&amp;amp;w=1200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39552" y="4005064"/>
            <a:ext cx="3564396" cy="237626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1525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525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25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1" descr="https://jamarket.ru/image/cache/catalog/toys/7/e-russia-ru-images-neocube-russia-ru-product-9136-0000002315_max_0000002315_2-800x80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20072" y="404664"/>
            <a:ext cx="3456384" cy="3456384"/>
          </a:xfrm>
          <a:prstGeom prst="rect">
            <a:avLst/>
          </a:prstGeom>
          <a:noFill/>
        </p:spPr>
      </p:pic>
      <p:pic>
        <p:nvPicPr>
          <p:cNvPr id="5" name="Picture 2" descr="http://tili-mili-tryamdiya.ru/wp-content/uploads/2016/10/2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560" y="404664"/>
            <a:ext cx="3996443" cy="2664296"/>
          </a:xfrm>
          <a:prstGeom prst="rect">
            <a:avLst/>
          </a:prstGeom>
          <a:noFill/>
        </p:spPr>
      </p:pic>
      <p:pic>
        <p:nvPicPr>
          <p:cNvPr id="6" name="Picture 4" descr="https://libmir.com/i/65/184365/autogen_ebook_id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60032" y="3717032"/>
            <a:ext cx="3904048" cy="2592288"/>
          </a:xfrm>
          <a:prstGeom prst="rect">
            <a:avLst/>
          </a:prstGeom>
          <a:noFill/>
        </p:spPr>
      </p:pic>
      <p:pic>
        <p:nvPicPr>
          <p:cNvPr id="7" name="Picture 2" descr="https://avatars.mds.yandex.net/get-pdb/1105309/18bee39a-f493-4ff7-a5fd-2163ff015b8c/s1200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51840" y="3501008"/>
            <a:ext cx="3515882" cy="263691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14130384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https://sc02.alicdn.com/kf/HTB1NvJLNpXXXXavXFXXq6xXFXXXZ/-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64088" y="3284984"/>
            <a:ext cx="3312368" cy="3312368"/>
          </a:xfrm>
          <a:prstGeom prst="rect">
            <a:avLst/>
          </a:prstGeom>
          <a:noFill/>
        </p:spPr>
      </p:pic>
      <p:pic>
        <p:nvPicPr>
          <p:cNvPr id="5" name="Picture 6" descr="https://avatars.mds.yandex.net/get-pdb/1364974/1483cf74-55c6-4f37-a279-f6e6505cdb23/s120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7585" y="2967280"/>
            <a:ext cx="3096344" cy="3630071"/>
          </a:xfrm>
          <a:prstGeom prst="rect">
            <a:avLst/>
          </a:prstGeom>
          <a:noFill/>
        </p:spPr>
      </p:pic>
      <p:pic>
        <p:nvPicPr>
          <p:cNvPr id="6" name="Picture 6" descr="https://www.sunhome.ru/i/wallpapers/247/ananas-v2.orig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25566" y="476672"/>
            <a:ext cx="3419195" cy="2564396"/>
          </a:xfrm>
          <a:prstGeom prst="rect">
            <a:avLst/>
          </a:prstGeom>
          <a:noFill/>
        </p:spPr>
      </p:pic>
      <p:pic>
        <p:nvPicPr>
          <p:cNvPr id="7" name="Picture 7" descr="https://avatars.mds.yandex.net/get-pdb/1364974/a41e126a-85c4-4b6c-a332-6ce83e90a05b/s1200?webp=false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148064" y="476672"/>
            <a:ext cx="3168352" cy="308122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37698323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mypresentation.ru/documents/c123230acc1b310b4be1540cf787eef6/img1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1788" y="720730"/>
            <a:ext cx="3486116" cy="2614587"/>
          </a:xfrm>
          <a:prstGeom prst="rect">
            <a:avLst/>
          </a:prstGeom>
          <a:noFill/>
        </p:spPr>
      </p:pic>
      <p:pic>
        <p:nvPicPr>
          <p:cNvPr id="5" name="Picture 8" descr="https://infosmi.net/wp-content/uploads/2018/10/998_or-800x60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992" y="3501008"/>
            <a:ext cx="4176464" cy="3132348"/>
          </a:xfrm>
          <a:prstGeom prst="rect">
            <a:avLst/>
          </a:prstGeom>
          <a:noFill/>
        </p:spPr>
      </p:pic>
      <p:pic>
        <p:nvPicPr>
          <p:cNvPr id="6" name="Picture 4" descr="https://i5.stat01.com/2/1520/115191642/795f32/morkov-kitaj-900g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47456" y="3687375"/>
            <a:ext cx="4392488" cy="2924665"/>
          </a:xfrm>
          <a:prstGeom prst="rect">
            <a:avLst/>
          </a:prstGeom>
          <a:noFill/>
        </p:spPr>
      </p:pic>
      <p:pic>
        <p:nvPicPr>
          <p:cNvPr id="7" name="Picture 9" descr="https://shop.slata.ru/upload/iblock/ddb/ddb62681e5f9ac1b6823dc3e5b11d0d4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936715" y="721659"/>
            <a:ext cx="3690862" cy="244827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17154679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44</TotalTime>
  <Words>31</Words>
  <Application>Microsoft Office PowerPoint</Application>
  <PresentationFormat>Экран (4:3)</PresentationFormat>
  <Paragraphs>3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Поток</vt:lpstr>
      <vt:lpstr>«Найди лишнее» Фрукты, овощи.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</vt:vector>
  </TitlesOfParts>
  <Company>Krokoz™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«Найди лишнее» Фрукты, овощи.</dc:title>
  <dc:creator>юлия голованова</dc:creator>
  <cp:lastModifiedBy>юлия голованова</cp:lastModifiedBy>
  <cp:revision>5</cp:revision>
  <dcterms:created xsi:type="dcterms:W3CDTF">2019-10-13T18:01:47Z</dcterms:created>
  <dcterms:modified xsi:type="dcterms:W3CDTF">2019-10-14T20:58:30Z</dcterms:modified>
</cp:coreProperties>
</file>