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70" r:id="rId9"/>
    <p:sldId id="266" r:id="rId10"/>
    <p:sldId id="267" r:id="rId11"/>
    <p:sldId id="268" r:id="rId12"/>
    <p:sldId id="269" r:id="rId13"/>
    <p:sldId id="274" r:id="rId14"/>
    <p:sldId id="273" r:id="rId15"/>
    <p:sldId id="272" r:id="rId16"/>
    <p:sldId id="271" r:id="rId17"/>
    <p:sldId id="275" r:id="rId18"/>
    <p:sldId id="276" r:id="rId19"/>
    <p:sldId id="277" r:id="rId20"/>
    <p:sldId id="278" r:id="rId21"/>
    <p:sldId id="279" r:id="rId22"/>
    <p:sldId id="262" r:id="rId23"/>
    <p:sldId id="264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D63BA0-21C9-4749-9739-213674D91C38}">
          <p14:sldIdLst>
            <p14:sldId id="256"/>
            <p14:sldId id="257"/>
            <p14:sldId id="258"/>
            <p14:sldId id="259"/>
            <p14:sldId id="260"/>
            <p14:sldId id="261"/>
            <p14:sldId id="270"/>
            <p14:sldId id="266"/>
            <p14:sldId id="267"/>
            <p14:sldId id="268"/>
            <p14:sldId id="269"/>
            <p14:sldId id="274"/>
            <p14:sldId id="273"/>
            <p14:sldId id="272"/>
            <p14:sldId id="271"/>
            <p14:sldId id="275"/>
            <p14:sldId id="276"/>
            <p14:sldId id="277"/>
            <p14:sldId id="278"/>
            <p14:sldId id="279"/>
            <p14:sldId id="262"/>
            <p14:sldId id="264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5AFDC-8EAB-46AB-BFAB-7938FA28476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CB35F-7B2D-4589-A516-48E3D0BE6E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25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F9413-AA08-405C-BEE4-E2EA74AD6D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759A6-0B20-4FA9-B963-37C73EE082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1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7D660-0E7B-4E72-B452-31EC9724955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516E-8819-48C8-BE4A-4854B3994A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48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DDEA7-64B1-4684-BA26-9FA17244B4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F5E0D-6482-4D53-ADAB-A31B30753F9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83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0B8EC-3319-4ADC-8A69-C81237774E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3B5DE-90DD-45FF-8171-0C354EFE36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79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C3C3D-5724-4A20-8646-5D9E19EFAE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5F363-4590-4D51-AB1E-8EE171BED3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553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36A65-9BD6-4B42-8DCE-CA312E9F01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796FF-DFF3-4C1F-9A1F-EC02D078A91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60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C04E5-455F-4AD3-8ADB-29CE1F3242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58CD2-69EF-4544-9868-99FD5B154D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4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C6FDC-E072-4FCE-A1EE-7334B21ED8C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2EBFD-7DDD-4E95-86A6-B93F830A53E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40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AAE95-4597-41EA-B124-4FF9EE8C4C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E993C-4414-481C-9563-D7AB4467598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79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ADFC-C9F5-47FC-82EC-CBFADA5A77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8D37E-C453-4A55-AF3F-18E45AC6A0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5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432785-0B65-4827-9FE2-BF234204FE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6E71191-5EA0-4BA9-8DCD-E799304317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ВЕЛИКАЯ  ПОБЕДА: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наследие и наследники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86000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/>
              <a:t> </a:t>
            </a:r>
            <a:r>
              <a:rPr lang="ru-RU" sz="2600" b="1" i="1" dirty="0" smtClean="0">
                <a:solidFill>
                  <a:schemeClr val="tx1"/>
                </a:solidFill>
              </a:rPr>
              <a:t>75-летию Великой Победы </a:t>
            </a:r>
          </a:p>
          <a:p>
            <a:r>
              <a:rPr lang="ru-RU" sz="2600" b="1" i="1" dirty="0">
                <a:solidFill>
                  <a:schemeClr val="tx1"/>
                </a:solidFill>
              </a:rPr>
              <a:t>и</a:t>
            </a:r>
            <a:r>
              <a:rPr lang="ru-RU" sz="2600" b="1" i="1" dirty="0" smtClean="0">
                <a:solidFill>
                  <a:schemeClr val="tx1"/>
                </a:solidFill>
              </a:rPr>
              <a:t> 75-летию образования Владимирской области</a:t>
            </a:r>
          </a:p>
          <a:p>
            <a:r>
              <a:rPr lang="ru-RU" sz="2600" b="1" i="1" dirty="0" smtClean="0">
                <a:solidFill>
                  <a:schemeClr val="tx1"/>
                </a:solidFill>
              </a:rPr>
              <a:t>посвящается </a:t>
            </a:r>
          </a:p>
          <a:p>
            <a:r>
              <a:rPr lang="ru-RU" sz="2600" b="1" i="1" dirty="0" smtClean="0">
                <a:solidFill>
                  <a:schemeClr val="tx1"/>
                </a:solidFill>
              </a:rPr>
              <a:t>Подготовила: Третяк А.А., </a:t>
            </a:r>
            <a:r>
              <a:rPr lang="ru-RU" sz="2600" b="1" i="1" dirty="0" smtClean="0">
                <a:solidFill>
                  <a:schemeClr val="tx1"/>
                </a:solidFill>
              </a:rPr>
              <a:t> учитель русского языка </a:t>
            </a:r>
            <a:r>
              <a:rPr lang="ru-RU" sz="2600" b="1" i="1" smtClean="0">
                <a:solidFill>
                  <a:schemeClr val="tx1"/>
                </a:solidFill>
              </a:rPr>
              <a:t>и литературы</a:t>
            </a:r>
            <a:endParaRPr lang="ru-RU" sz="2600" b="1" i="1" dirty="0" smtClean="0">
              <a:solidFill>
                <a:schemeClr val="tx1"/>
              </a:solidFill>
            </a:endParaRPr>
          </a:p>
          <a:p>
            <a:r>
              <a:rPr lang="ru-RU" sz="2600" b="1" i="1" dirty="0" smtClean="0">
                <a:solidFill>
                  <a:schemeClr val="tx1"/>
                </a:solidFill>
              </a:rPr>
              <a:t>МБОУ «Санинская СОШ»</a:t>
            </a:r>
          </a:p>
          <a:p>
            <a:r>
              <a:rPr lang="ru-RU" sz="2600" b="1" i="1" dirty="0" smtClean="0">
                <a:solidFill>
                  <a:schemeClr val="tx1"/>
                </a:solidFill>
              </a:rPr>
              <a:t>Петушинского района</a:t>
            </a:r>
          </a:p>
          <a:p>
            <a:r>
              <a:rPr lang="ru-RU" sz="2600" b="1" i="1" dirty="0" smtClean="0">
                <a:solidFill>
                  <a:schemeClr val="tx1"/>
                </a:solidFill>
              </a:rPr>
              <a:t>Владимирской области</a:t>
            </a:r>
          </a:p>
          <a:p>
            <a:r>
              <a:rPr lang="ru-RU" sz="2600" dirty="0" smtClean="0">
                <a:solidFill>
                  <a:schemeClr val="tx1"/>
                </a:solidFill>
              </a:rPr>
              <a:t>01.09.2019 года</a:t>
            </a:r>
          </a:p>
          <a:p>
            <a:endParaRPr lang="ru-RU" sz="2600" dirty="0" smtClean="0">
              <a:solidFill>
                <a:schemeClr val="tx1"/>
              </a:solidFill>
            </a:endParaRPr>
          </a:p>
          <a:p>
            <a:endParaRPr lang="ru-RU" sz="2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6363"/>
            <a:ext cx="749935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4" y="1447800"/>
            <a:ext cx="1887583" cy="335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75" y="3127375"/>
            <a:ext cx="1056839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3203575"/>
            <a:ext cx="982029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47" y="4421980"/>
            <a:ext cx="86570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711" y="4319587"/>
            <a:ext cx="865708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78" y="5486400"/>
            <a:ext cx="877887" cy="101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35" y="1447800"/>
            <a:ext cx="505696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85921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22" y="152400"/>
            <a:ext cx="2163763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52336"/>
            <a:ext cx="19812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73" y="3962400"/>
            <a:ext cx="22733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89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3109913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65669"/>
            <a:ext cx="35242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76250"/>
            <a:ext cx="2157413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97075"/>
            <a:ext cx="20478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32300"/>
            <a:ext cx="1836551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59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0"/>
            <a:ext cx="3700463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281055"/>
            <a:ext cx="399891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7336"/>
            <a:ext cx="3024187" cy="198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77268"/>
            <a:ext cx="2793710" cy="22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72" y="4458782"/>
            <a:ext cx="2468563" cy="178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2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"/>
            <a:ext cx="35115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4" y="138545"/>
            <a:ext cx="1895475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51" y="1725613"/>
            <a:ext cx="2111591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1" y="3581400"/>
            <a:ext cx="1868723" cy="145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647" y="4311253"/>
            <a:ext cx="1787789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63" y="5410200"/>
            <a:ext cx="2049987" cy="130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21209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943" y="2971800"/>
            <a:ext cx="23098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7061"/>
            <a:ext cx="4614863" cy="523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65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3998913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63" y="3048000"/>
            <a:ext cx="139541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4" y="730251"/>
            <a:ext cx="317023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300537"/>
            <a:ext cx="22923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50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4852987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2" y="3114892"/>
            <a:ext cx="2797149" cy="198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2590800" cy="188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8588"/>
            <a:ext cx="130492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0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86847"/>
            <a:ext cx="3341687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4985760"/>
            <a:ext cx="46767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03" y="3148806"/>
            <a:ext cx="313372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231357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0"/>
            <a:ext cx="7294418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7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1" y="2286000"/>
            <a:ext cx="2841625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70104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29" y="1717386"/>
            <a:ext cx="165258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617" y="2000754"/>
            <a:ext cx="2017384" cy="218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72" y="4648200"/>
            <a:ext cx="1506537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57800"/>
            <a:ext cx="1303796" cy="1426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96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Россия      –              Родина   моя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3544887"/>
            <a:ext cx="3803297" cy="288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16097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1620982"/>
            <a:ext cx="2298700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28787"/>
            <a:ext cx="13779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90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4462463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54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8600" y="-2078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74676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600200"/>
            <a:ext cx="4754563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098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  О  М  Н  И  Т  Е  !  !  !</a:t>
            </a:r>
            <a:endParaRPr lang="ru-RU" b="1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2234112" cy="167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819400" y="2276466"/>
            <a:ext cx="5943600" cy="4525963"/>
          </a:xfrm>
        </p:spPr>
        <p:txBody>
          <a:bodyPr>
            <a:normAutofit fontScale="92500"/>
          </a:bodyPr>
          <a:lstStyle/>
          <a:p>
            <a:r>
              <a:rPr lang="ru-RU" dirty="0"/>
              <a:t>Вам жить в стране будущего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Вы - основа нашего государства. </a:t>
            </a:r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Вы и есть будущее России! </a:t>
            </a:r>
            <a:endParaRPr lang="ru-RU" dirty="0" smtClean="0"/>
          </a:p>
          <a:p>
            <a:r>
              <a:rPr lang="ru-RU" dirty="0" smtClean="0"/>
              <a:t>Всегда </a:t>
            </a:r>
            <a:r>
              <a:rPr lang="ru-RU" dirty="0"/>
              <a:t>помните о том, какой ценой завоевано счастье жить под мирным небом. </a:t>
            </a:r>
            <a:endParaRPr lang="ru-RU" dirty="0" smtClean="0"/>
          </a:p>
          <a:p>
            <a:r>
              <a:rPr lang="ru-RU" dirty="0" smtClean="0"/>
              <a:t>Будьте </a:t>
            </a:r>
            <a:r>
              <a:rPr lang="ru-RU" dirty="0"/>
              <a:t>достойными наследниками своих прадедов! </a:t>
            </a:r>
          </a:p>
        </p:txBody>
      </p:sp>
    </p:spTree>
    <p:extLst>
      <p:ext uri="{BB962C8B-B14F-4D97-AF65-F5344CB8AC3E}">
        <p14:creationId xmlns:p14="http://schemas.microsoft.com/office/powerpoint/2010/main" val="1444434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15" y="2930412"/>
            <a:ext cx="4621169" cy="186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3" y="990600"/>
            <a:ext cx="6894719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416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5090"/>
            <a:ext cx="8001000" cy="494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481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ПРИРОДНЫЕ              РЕСУРСЫ</a:t>
            </a: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486775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68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229600" cy="5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708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24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Какой        ценой        завоевано   счастье?</a:t>
            </a:r>
            <a:br>
              <a:rPr lang="ru-RU" sz="3200" b="1" dirty="0" smtClean="0"/>
            </a:br>
            <a:r>
              <a:rPr lang="ru-RU" sz="2700" b="1" dirty="0" smtClean="0"/>
              <a:t>Или что мы знаем о Великой Отечественной войне?</a:t>
            </a:r>
            <a:endParaRPr lang="ru-RU" sz="27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4" y="2133600"/>
            <a:ext cx="79930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010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3152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143000"/>
            <a:ext cx="6804025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69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2" y="3048000"/>
            <a:ext cx="4863383" cy="333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3" y="228600"/>
            <a:ext cx="74993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95568"/>
            <a:ext cx="1304925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7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90</Words>
  <Application>Microsoft Office PowerPoint</Application>
  <PresentationFormat>Экран (4:3)</PresentationFormat>
  <Paragraphs>18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Office Theme</vt:lpstr>
      <vt:lpstr>Тема Office</vt:lpstr>
      <vt:lpstr>ВЕЛИКАЯ  ПОБЕДА: наследие и наследники</vt:lpstr>
      <vt:lpstr>Россия      –              Родина   моя</vt:lpstr>
      <vt:lpstr>Презентация PowerPoint</vt:lpstr>
      <vt:lpstr>Презентация PowerPoint</vt:lpstr>
      <vt:lpstr>ПРИРОДНЫЕ              РЕСУРСЫ</vt:lpstr>
      <vt:lpstr>Презентация PowerPoint</vt:lpstr>
      <vt:lpstr> Какой        ценой        завоевано   счастье? Или что мы знаем о Великой Отечественной войне?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  О  М  Н  И  Т  Е  !  !  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Катенок</dc:creator>
  <cp:lastModifiedBy>анна</cp:lastModifiedBy>
  <cp:revision>14</cp:revision>
  <dcterms:created xsi:type="dcterms:W3CDTF">2013-10-28T09:12:00Z</dcterms:created>
  <dcterms:modified xsi:type="dcterms:W3CDTF">2019-09-27T19:31:23Z</dcterms:modified>
</cp:coreProperties>
</file>