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>
        <p:scale>
          <a:sx n="78" d="100"/>
          <a:sy n="78" d="100"/>
        </p:scale>
        <p:origin x="-42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9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1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9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4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48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29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906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6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9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0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2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0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2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3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391395"/>
            <a:ext cx="8825658" cy="2677648"/>
          </a:xfrm>
        </p:spPr>
        <p:txBody>
          <a:bodyPr/>
          <a:lstStyle/>
          <a:p>
            <a:r>
              <a:rPr lang="ru-RU" b="1" dirty="0" smtClean="0"/>
              <a:t>ЗАИКАНИЕ</a:t>
            </a:r>
            <a:r>
              <a:rPr lang="ru-RU" dirty="0" smtClean="0"/>
              <a:t> </a:t>
            </a:r>
            <a:r>
              <a:rPr lang="ru-RU" b="1" dirty="0" smtClean="0"/>
              <a:t>И ЛОГОНЕВРОЗ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ЗА СОВЕТОМ К ЛОГОПЕДУ</a:t>
            </a:r>
          </a:p>
          <a:p>
            <a:endParaRPr lang="ru-RU" sz="2000" b="1" dirty="0"/>
          </a:p>
          <a:p>
            <a:r>
              <a:rPr lang="ru-RU" sz="2000" b="1" dirty="0" err="1" smtClean="0"/>
              <a:t>Чаптыкова</a:t>
            </a:r>
            <a:r>
              <a:rPr lang="ru-RU" sz="2000" b="1" dirty="0" smtClean="0"/>
              <a:t> Т.П. ГБУЗ НСО «ГДКБСМП»  2019 г.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9367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ПРАВИЛА РАБОТЫ НА ЗАНЯТИЯХ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Учитывать степень самостоятельности речи</a:t>
            </a:r>
          </a:p>
          <a:p>
            <a:r>
              <a:rPr lang="ru-RU" sz="2400" dirty="0" smtClean="0"/>
              <a:t>Учитывать виды подготовленности речи</a:t>
            </a:r>
          </a:p>
          <a:p>
            <a:r>
              <a:rPr lang="ru-RU" sz="2400" dirty="0" smtClean="0"/>
              <a:t>Учитывать сложность речевой структуры, характер клинических проявлений</a:t>
            </a:r>
          </a:p>
          <a:p>
            <a:r>
              <a:rPr lang="ru-RU" sz="2400" dirty="0" smtClean="0"/>
              <a:t>Учитывать возрастные особенности</a:t>
            </a:r>
          </a:p>
          <a:p>
            <a:r>
              <a:rPr lang="ru-RU" sz="2400" dirty="0" smtClean="0"/>
              <a:t>Учитывать ситуацию или обстановку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1479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БЛАГОДАРЮ ЗА ВНИМАНИЕ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Желаем сохранить и преумножить успехи в нормализации темпа, ритма, слитности речи. </a:t>
            </a:r>
          </a:p>
          <a:p>
            <a:r>
              <a:rPr lang="ru-RU" sz="2400" dirty="0" smtClean="0"/>
              <a:t>Рекомендуем работать и над смелым речевым поведением, устранением страха речи.</a:t>
            </a:r>
          </a:p>
          <a:p>
            <a:r>
              <a:rPr lang="ru-RU" sz="2400" dirty="0" smtClean="0"/>
              <a:t>Ожидайте лучшего и ваш оптимизм откроет двери благоприятным возможностям.</a:t>
            </a:r>
          </a:p>
          <a:p>
            <a:r>
              <a:rPr lang="ru-RU" sz="2400" dirty="0" smtClean="0"/>
              <a:t>Здоровья вам и благополучия!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11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ОПРЕДЕЛЕНИЕ ЗАИКАНИЯ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Заикание является </a:t>
            </a:r>
            <a:r>
              <a:rPr lang="ru-RU" sz="2400" b="1" dirty="0" err="1" smtClean="0"/>
              <a:t>дискоординационным</a:t>
            </a:r>
            <a:r>
              <a:rPr lang="ru-RU" sz="2400" b="1" dirty="0" smtClean="0"/>
              <a:t> судорожным нарушением речи, возникающим в процессе общения по механизму системного </a:t>
            </a:r>
            <a:r>
              <a:rPr lang="ru-RU" sz="2400" b="1" dirty="0" err="1" smtClean="0"/>
              <a:t>речедвигательного</a:t>
            </a:r>
            <a:r>
              <a:rPr lang="ru-RU" sz="2400" b="1" dirty="0" smtClean="0"/>
              <a:t> невроза и клинически представлено первичными, собственно речевыми, и вторичными расстройствами, которые у взрослых часто становятся доминирующими. Во многих случаях заикания отмечается так называемая органическая «почва» в виде церебральной </a:t>
            </a:r>
            <a:r>
              <a:rPr lang="ru-RU" sz="2400" b="1" dirty="0" err="1" smtClean="0"/>
              <a:t>дефицитарности</a:t>
            </a:r>
            <a:r>
              <a:rPr lang="ru-RU" sz="2400" b="1" dirty="0" smtClean="0"/>
              <a:t> </a:t>
            </a:r>
            <a:r>
              <a:rPr lang="ru-RU" sz="2400" b="1" dirty="0"/>
              <a:t>р</a:t>
            </a:r>
            <a:r>
              <a:rPr lang="ru-RU" sz="2400" b="1" dirty="0" smtClean="0"/>
              <a:t>азличного генеза.</a:t>
            </a:r>
          </a:p>
          <a:p>
            <a:pPr algn="r"/>
            <a:r>
              <a:rPr lang="ru-RU" sz="2200" dirty="0" smtClean="0"/>
              <a:t>В.М. Шкловский (1994 г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864486"/>
            <a:ext cx="8761413" cy="706964"/>
          </a:xfrm>
        </p:spPr>
        <p:txBody>
          <a:bodyPr/>
          <a:lstStyle/>
          <a:p>
            <a:r>
              <a:rPr lang="ru-RU" b="1" dirty="0" smtClean="0"/>
              <a:t>Виды речевого расстройства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33767"/>
            <a:ext cx="8825659" cy="3739486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Различают заикание: </a:t>
            </a:r>
            <a:r>
              <a:rPr lang="ru-RU" sz="2000" dirty="0"/>
              <a:t>первичные речевые расстройства (запинки, поиски слов, спотыкания, повторы), судороги (видимые и </a:t>
            </a:r>
            <a:r>
              <a:rPr lang="ru-RU" sz="2000" dirty="0" smtClean="0"/>
              <a:t>невидимые в процессе общения) </a:t>
            </a:r>
            <a:r>
              <a:rPr lang="ru-RU" sz="2000" dirty="0"/>
              <a:t>и </a:t>
            </a:r>
            <a:r>
              <a:rPr lang="ru-RU" sz="2000" dirty="0" err="1" smtClean="0"/>
              <a:t>логоневроз</a:t>
            </a:r>
            <a:r>
              <a:rPr lang="ru-RU" sz="2000" dirty="0" smtClean="0"/>
              <a:t>: хроническое </a:t>
            </a:r>
            <a:r>
              <a:rPr lang="ru-RU" sz="2000" dirty="0"/>
              <a:t>заболевание </a:t>
            </a:r>
            <a:r>
              <a:rPr lang="ru-RU" sz="2000" dirty="0" smtClean="0"/>
              <a:t>с многообразными вторичными расстройствами (двигательными, вербальными, эмоционально-аффективными, поведенческими нарушениями), социальной </a:t>
            </a:r>
            <a:r>
              <a:rPr lang="ru-RU" sz="2000" dirty="0" err="1" smtClean="0"/>
              <a:t>дезадаптации</a:t>
            </a:r>
            <a:r>
              <a:rPr lang="ru-RU" sz="2000" dirty="0" smtClean="0"/>
              <a:t> личности</a:t>
            </a:r>
            <a:r>
              <a:rPr lang="ru-RU" sz="2000" dirty="0"/>
              <a:t>.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Заикание и </a:t>
            </a:r>
            <a:r>
              <a:rPr lang="ru-RU" sz="2000" dirty="0" err="1" smtClean="0"/>
              <a:t>логоневроз</a:t>
            </a:r>
            <a:r>
              <a:rPr lang="ru-RU" sz="2000" dirty="0" smtClean="0"/>
              <a:t>-уникальная модель невроза </a:t>
            </a:r>
            <a:r>
              <a:rPr lang="ru-RU" sz="2000" dirty="0" err="1" smtClean="0"/>
              <a:t>биопсихосоциальной</a:t>
            </a:r>
            <a:r>
              <a:rPr lang="ru-RU" sz="2000" dirty="0" smtClean="0"/>
              <a:t> природы. В настоящее время не существует методики 100% излечения. Определение </a:t>
            </a:r>
            <a:r>
              <a:rPr lang="ru-RU" sz="2000" dirty="0" err="1" smtClean="0"/>
              <a:t>логоневроза</a:t>
            </a:r>
            <a:r>
              <a:rPr lang="ru-RU" sz="2000" dirty="0" smtClean="0"/>
              <a:t> больше подходит для возрастных больных с длительным стажем заикания. </a:t>
            </a:r>
            <a:endParaRPr lang="ru-RU" sz="2000" dirty="0"/>
          </a:p>
          <a:p>
            <a:r>
              <a:rPr lang="ru-RU" sz="2000" dirty="0" smtClean="0"/>
              <a:t>При лечении в этой области патологии речи необходим комплексный междисциплинарный подход специалистов. </a:t>
            </a:r>
          </a:p>
        </p:txBody>
      </p:sp>
    </p:spTree>
    <p:extLst>
      <p:ext uri="{BB962C8B-B14F-4D97-AF65-F5344CB8AC3E}">
        <p14:creationId xmlns:p14="http://schemas.microsoft.com/office/powerpoint/2010/main" val="42794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b="1" dirty="0" smtClean="0"/>
              <a:t>КЛИНИЧЕСКИЕ ПРОЯВЛЕНИЯ ЗАИКАНИЯ</a:t>
            </a:r>
            <a:endParaRPr lang="ru-RU" sz="3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err="1" smtClean="0"/>
              <a:t>Нейромоторный</a:t>
            </a:r>
            <a:r>
              <a:rPr lang="ru-RU" sz="2800" dirty="0" smtClean="0"/>
              <a:t> компонент, первичные речевые судороги, возникающие в момент речи или в ее преддверии, преимущественно в артикуляционном, голосовом и дыхательном аппаратах. При хронических формах </a:t>
            </a:r>
            <a:r>
              <a:rPr lang="ru-RU" sz="2800" dirty="0" err="1" smtClean="0"/>
              <a:t>логоневроза</a:t>
            </a:r>
            <a:r>
              <a:rPr lang="ru-RU" sz="2800" dirty="0" smtClean="0"/>
              <a:t>, судороги носят смешанный характер и проявляются в виде </a:t>
            </a:r>
            <a:r>
              <a:rPr lang="ru-RU" sz="2800" dirty="0" err="1" smtClean="0"/>
              <a:t>тоно</a:t>
            </a:r>
            <a:r>
              <a:rPr lang="ru-RU" sz="2800" dirty="0" smtClean="0"/>
              <a:t>-клонических судорог  при большей выраженности тонуса. </a:t>
            </a:r>
          </a:p>
          <a:p>
            <a:endParaRPr lang="ru-RU" sz="2800" dirty="0" smtClean="0"/>
          </a:p>
          <a:p>
            <a:r>
              <a:rPr lang="ru-RU" sz="2800" dirty="0" smtClean="0"/>
              <a:t>Синдром невротических расстройств, вторичная невротическая переработка личности.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7919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ГРУППЫ РАЗГРАНИЧЕНИЯ ОТ </a:t>
            </a:r>
            <a:r>
              <a:rPr lang="ru-RU" sz="4000" b="1" dirty="0" smtClean="0"/>
              <a:t>ИСХОДНЫХ </a:t>
            </a:r>
            <a:r>
              <a:rPr lang="ru-RU" sz="4000" b="1" dirty="0" smtClean="0"/>
              <a:t>СОСТОЯНИЙ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Заикание как системный </a:t>
            </a:r>
            <a:r>
              <a:rPr lang="ru-RU" dirty="0" err="1" smtClean="0"/>
              <a:t>речедвигательный</a:t>
            </a:r>
            <a:r>
              <a:rPr lang="ru-RU" dirty="0" smtClean="0"/>
              <a:t> невроз, когда страдает целая функциональная система речи (незрелость, </a:t>
            </a:r>
            <a:r>
              <a:rPr lang="ru-RU" dirty="0" err="1" smtClean="0"/>
              <a:t>несформированность</a:t>
            </a:r>
            <a:r>
              <a:rPr lang="ru-RU" dirty="0" smtClean="0"/>
              <a:t>, </a:t>
            </a:r>
            <a:r>
              <a:rPr lang="ru-RU" dirty="0" err="1" smtClean="0"/>
              <a:t>дисбалансированность</a:t>
            </a:r>
            <a:r>
              <a:rPr lang="ru-RU" dirty="0" smtClean="0"/>
              <a:t> речевой системы).</a:t>
            </a:r>
          </a:p>
          <a:p>
            <a:r>
              <a:rPr lang="ru-RU" dirty="0" smtClean="0"/>
              <a:t>Имитация заикания истерической природы.</a:t>
            </a:r>
          </a:p>
          <a:p>
            <a:r>
              <a:rPr lang="ru-RU" dirty="0" smtClean="0"/>
              <a:t>Заиканием как синдром других заболеваний: при травматических поражениях головного мозга, сосудистых церебральных расстройств</a:t>
            </a:r>
            <a:r>
              <a:rPr lang="ru-RU" dirty="0"/>
              <a:t> </a:t>
            </a:r>
            <a:r>
              <a:rPr lang="ru-RU" dirty="0" smtClean="0"/>
              <a:t>и прочих нарушений центральной нервной системы.</a:t>
            </a:r>
          </a:p>
          <a:p>
            <a:r>
              <a:rPr lang="ru-RU" dirty="0" err="1" smtClean="0"/>
              <a:t>Заикоподобное</a:t>
            </a:r>
            <a:r>
              <a:rPr lang="ru-RU" dirty="0" smtClean="0"/>
              <a:t> нарушение речи (</a:t>
            </a:r>
            <a:r>
              <a:rPr lang="ru-RU" dirty="0" err="1" smtClean="0"/>
              <a:t>тахилалия</a:t>
            </a:r>
            <a:r>
              <a:rPr lang="ru-RU" dirty="0" smtClean="0"/>
              <a:t>, </a:t>
            </a:r>
            <a:r>
              <a:rPr lang="ru-RU" dirty="0" err="1" smtClean="0"/>
              <a:t>кляттеринг</a:t>
            </a:r>
            <a:r>
              <a:rPr lang="ru-RU" dirty="0" smtClean="0"/>
              <a:t>, </a:t>
            </a:r>
            <a:r>
              <a:rPr lang="ru-RU" dirty="0" err="1" smtClean="0"/>
              <a:t>дизартрические</a:t>
            </a:r>
            <a:r>
              <a:rPr lang="ru-RU" dirty="0" smtClean="0"/>
              <a:t> запинки, напоминающими заикание).</a:t>
            </a:r>
          </a:p>
          <a:p>
            <a:r>
              <a:rPr lang="ru-RU" dirty="0" err="1" smtClean="0"/>
              <a:t>Логоневроз</a:t>
            </a:r>
            <a:r>
              <a:rPr lang="ru-RU" dirty="0" smtClean="0"/>
              <a:t> как симптом психических заболеваний, патологических развитиях личности, в том числе процессуального характера. Оно сопутствует процессуальному заболеванию.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50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СТЕПЕНИ ТЯЖЕСТИ ПРОЯВЛЕНИЯ РЕЧЕВЫХ СУДОРОГ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79176"/>
            <a:ext cx="8825659" cy="3740624"/>
          </a:xfrm>
        </p:spPr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ЛЕГКАЯ</a:t>
            </a:r>
            <a:r>
              <a:rPr lang="ru-RU" dirty="0" smtClean="0"/>
              <a:t>. </a:t>
            </a:r>
            <a:r>
              <a:rPr lang="ru-RU" dirty="0" err="1" smtClean="0"/>
              <a:t>Нейромоторные</a:t>
            </a:r>
            <a:r>
              <a:rPr lang="ru-RU" dirty="0" smtClean="0"/>
              <a:t> нарушения разной степени тяжести, невротических наслоений нет (невролог, логопед).</a:t>
            </a:r>
          </a:p>
          <a:p>
            <a:endParaRPr lang="ru-RU" b="1" dirty="0" smtClean="0"/>
          </a:p>
          <a:p>
            <a:r>
              <a:rPr lang="ru-RU" b="1" dirty="0" smtClean="0"/>
              <a:t>СРЕДНЯЯ</a:t>
            </a:r>
            <a:r>
              <a:rPr lang="ru-RU" dirty="0" smtClean="0"/>
              <a:t>. </a:t>
            </a:r>
            <a:r>
              <a:rPr lang="ru-RU" dirty="0" err="1" smtClean="0"/>
              <a:t>Нейромоторный</a:t>
            </a:r>
            <a:r>
              <a:rPr lang="ru-RU" dirty="0" smtClean="0"/>
              <a:t> и невротический компонент выражен в равной степени, вторичные наслоения имеют избирательный характер (невролог, логопед, психолог).</a:t>
            </a:r>
          </a:p>
          <a:p>
            <a:endParaRPr lang="ru-RU" b="1" dirty="0" smtClean="0"/>
          </a:p>
          <a:p>
            <a:r>
              <a:rPr lang="ru-RU" b="1" dirty="0" smtClean="0"/>
              <a:t>ВЫСОКАЯ</a:t>
            </a:r>
            <a:r>
              <a:rPr lang="ru-RU" dirty="0" smtClean="0"/>
              <a:t>. Невротические нарушения выражены в большей степени, чем </a:t>
            </a:r>
            <a:r>
              <a:rPr lang="ru-RU" dirty="0" err="1" smtClean="0"/>
              <a:t>нейромоторные</a:t>
            </a:r>
            <a:r>
              <a:rPr lang="ru-RU" dirty="0" smtClean="0"/>
              <a:t> </a:t>
            </a:r>
            <a:r>
              <a:rPr lang="ru-RU" dirty="0"/>
              <a:t>(невролог</a:t>
            </a:r>
            <a:r>
              <a:rPr lang="ru-RU" dirty="0" smtClean="0"/>
              <a:t>, психолог, логопед).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09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9670" y="559558"/>
            <a:ext cx="8761413" cy="1433015"/>
          </a:xfrm>
        </p:spPr>
        <p:txBody>
          <a:bodyPr/>
          <a:lstStyle/>
          <a:p>
            <a:r>
              <a:rPr lang="ru-RU" sz="2800" b="1" dirty="0" smtClean="0"/>
              <a:t>ПЕРЕЧЕНЬ ЛЕЧЕБНЫХ ВОЗДЕЙСТВИЙ ДЛЯ СМЯГЧЕНИЯ И УСТРАНЕНИЯ СИМПТОМОВ ЗАИКАНИЯ В ВИДЕ СОВЕТОВ ОТ ЛОГОПЕДА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249" y="2467023"/>
            <a:ext cx="8825659" cy="34163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Настройтесь на уверенное начало лечения. Помните, что заикание- это хроническое заболевание с волнообразным течением. Не пугайтесь рецидивов, не фиксируйте внимание на судорогах. Упорно продолжайте трудиться над синхронизацией речи и движений, пока речь ребенка не нормализуется до автоматизма. Отрабатывайте плавную речь в обычном образе жизни. Воспитывайте, как здорового ребенка, не формируйте комплекса инвалида.</a:t>
            </a:r>
          </a:p>
          <a:p>
            <a:r>
              <a:rPr lang="ru-RU" dirty="0" smtClean="0"/>
              <a:t>Обращайтесь за профессиональной помощью. </a:t>
            </a:r>
            <a:r>
              <a:rPr lang="ru-RU" dirty="0"/>
              <a:t>Комплексное лечебное воздействие осуществляется по следующим направлениям: медикаментозное, психотерапевтическое и </a:t>
            </a:r>
            <a:r>
              <a:rPr lang="ru-RU" dirty="0" smtClean="0"/>
              <a:t>логопедическое. От личного контакта между логопедом и родителем зависит эффективность работы. Научитесь терпеливо и внимательно слушать специалистов, строго придерживаться медикаментозных назначений, вести записи домашних заданий.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56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</a:t>
            </a:r>
            <a:r>
              <a:rPr lang="ru-RU" b="1" dirty="0" smtClean="0"/>
              <a:t>одители вместе со специалистом учатся и отвечают за результат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44192"/>
            <a:ext cx="8825659" cy="3838243"/>
          </a:xfrm>
        </p:spPr>
        <p:txBody>
          <a:bodyPr>
            <a:normAutofit/>
          </a:bodyPr>
          <a:lstStyle/>
          <a:p>
            <a:r>
              <a:rPr lang="ru-RU" dirty="0" smtClean="0"/>
              <a:t>Болезнь в семье возникла, в семье развивалась и семьей должна лечиться. Родители должны принимать самое активное участие в исправлении речи своего ребенка. Помните, что дети подражают речи и поведению окружающих взрослых. Все члены семьи должны овладеть техникой правильной речи. Научиться видеть малейшие улучшения речи и убеждать ребенка в этом.</a:t>
            </a:r>
          </a:p>
          <a:p>
            <a:r>
              <a:rPr lang="ru-RU" dirty="0" smtClean="0"/>
              <a:t>Необходимо предупреждать, а не исправлять ошибки. Научитесь терпеливо и внимательно слушать ребенка. Обращайте внимание на смысл того, что он говорит и меньше на то, как это делает. Помогайте выравнивать процесс говорения своей ритмичной плавной речью</a:t>
            </a:r>
            <a:r>
              <a:rPr lang="ru-RU" dirty="0"/>
              <a:t>.</a:t>
            </a:r>
            <a:r>
              <a:rPr lang="ru-RU" dirty="0" smtClean="0"/>
              <a:t> Уменьшению напряженности способствует отвлечение внимания от процесса говорения во время занятий рисованием, физкультурой, «перебивка запинок» на новое задание.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112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Организация самостоятельной работы в разных ситуациях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Создайте «зону спокойного общения». Помните, что речь тесно связана с общим физическим состоянием организма. Режим дня должен обеспечивать правильное чередование труда и отдыха, увеличьте время прогулок на свежем воздухе в лесопарковой зоне, занимайтесь различными видами спорта</a:t>
            </a:r>
            <a:r>
              <a:rPr lang="ru-RU" dirty="0"/>
              <a:t> </a:t>
            </a:r>
            <a:r>
              <a:rPr lang="ru-RU" dirty="0" smtClean="0"/>
              <a:t>с  равномерными ритмическими дозируемыми физическими нагрузками без соревновательных элементов, не вызывающие эмоционального возбуждения.</a:t>
            </a:r>
          </a:p>
          <a:p>
            <a:r>
              <a:rPr lang="ru-RU" dirty="0" smtClean="0"/>
              <a:t>Устранение заикания – это длительный и сложный процесс. К работе над речью необходимо приступить сразу после выписки из стационара и проводить ее ежедневно до полной автоматизации речевых навыков. Продолжайте подбор медикаментозного лечения с целью улучшения общего состояния здоровья. Систематическая самостоятельная работа в разных ситуациях помогает не забывать речевые правила, формирует личность, способную адаптироваться в обществе.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747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314</TotalTime>
  <Words>830</Words>
  <Application>Microsoft Office PowerPoint</Application>
  <PresentationFormat>Произвольный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 (конференц-зал)</vt:lpstr>
      <vt:lpstr>ЗАИКАНИЕ И ЛОГОНЕВРОЗ</vt:lpstr>
      <vt:lpstr>ОПРЕДЕЛЕНИЕ ЗАИКАНИЯ</vt:lpstr>
      <vt:lpstr>Виды речевого расстройства</vt:lpstr>
      <vt:lpstr>КЛИНИЧЕСКИЕ ПРОЯВЛЕНИЯ ЗАИКАНИЯ</vt:lpstr>
      <vt:lpstr>ГРУППЫ РАЗГРАНИЧЕНИЯ ОТ ИСХОДНЫХ СОСТОЯНИЙ</vt:lpstr>
      <vt:lpstr>СТЕПЕНИ ТЯЖЕСТИ ПРОЯВЛЕНИЯ РЕЧЕВЫХ СУДОРОГ</vt:lpstr>
      <vt:lpstr>ПЕРЕЧЕНЬ ЛЕЧЕБНЫХ ВОЗДЕЙСТВИЙ ДЛЯ СМЯГЧЕНИЯ И УСТРАНЕНИЯ СИМПТОМОВ ЗАИКАНИЯ В ВИДЕ СОВЕТОВ ОТ ЛОГОПЕДА</vt:lpstr>
      <vt:lpstr>Родители вместе со специалистом учатся и отвечают за результат </vt:lpstr>
      <vt:lpstr>Организация самостоятельной работы в разных ситуациях</vt:lpstr>
      <vt:lpstr>ПРАВИЛА РАБОТЫ НА ЗАНЯТИЯХ</vt:lpstr>
      <vt:lpstr>БЛАГОДАРЮ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User</cp:lastModifiedBy>
  <cp:revision>50</cp:revision>
  <cp:lastPrinted>2019-09-17T09:04:26Z</cp:lastPrinted>
  <dcterms:created xsi:type="dcterms:W3CDTF">2019-09-16T11:23:35Z</dcterms:created>
  <dcterms:modified xsi:type="dcterms:W3CDTF">2019-09-18T05:18:06Z</dcterms:modified>
</cp:coreProperties>
</file>