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64" r:id="rId2"/>
    <p:sldId id="270" r:id="rId3"/>
    <p:sldId id="273" r:id="rId4"/>
    <p:sldId id="283" r:id="rId5"/>
    <p:sldId id="274" r:id="rId6"/>
    <p:sldId id="275" r:id="rId7"/>
    <p:sldId id="288" r:id="rId8"/>
    <p:sldId id="278" r:id="rId9"/>
    <p:sldId id="286" r:id="rId10"/>
    <p:sldId id="289" r:id="rId11"/>
    <p:sldId id="287" r:id="rId12"/>
    <p:sldId id="285" r:id="rId13"/>
  </p:sldIdLst>
  <p:sldSz cx="9144000" cy="6858000" type="screen4x3"/>
  <p:notesSz cx="6797675" cy="987266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34589" autoAdjust="0"/>
    <p:restoredTop sz="99384" autoAdjust="0"/>
  </p:normalViewPr>
  <p:slideViewPr>
    <p:cSldViewPr>
      <p:cViewPr>
        <p:scale>
          <a:sx n="70" d="100"/>
          <a:sy n="70" d="100"/>
        </p:scale>
        <p:origin x="-514" y="-1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363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363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4201121-D540-4F6B-9367-F1ED40B9A078}" type="datetimeFigureOut">
              <a:rPr lang="ru-RU" smtClean="0"/>
              <a:t>06.06.2021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30275" y="739775"/>
            <a:ext cx="4937125" cy="37036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689515"/>
            <a:ext cx="5438140" cy="444269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377316"/>
            <a:ext cx="2945659" cy="49363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3" y="9377316"/>
            <a:ext cx="2945659" cy="49363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D816B9-2047-4955-95F9-0FFD51172413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055986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06.06.2021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06.06.2021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06.06.2021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06.06.2021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06.06.2021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06.06.2021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06.06.2021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06.06.2021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06.06.2021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06.06.2021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06.06.2021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06.06.2021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96551" y="-243407"/>
            <a:ext cx="9540551" cy="7155414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0" y="836712"/>
            <a:ext cx="8388424" cy="49859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t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МАДОУ “Детский сад №336 комбинированного вида”</a:t>
            </a:r>
          </a:p>
          <a:p>
            <a:pPr algn="ctr"/>
            <a:r>
              <a:rPr lang="tt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Советского района г.Казани</a:t>
            </a:r>
          </a:p>
          <a:p>
            <a:pPr algn="ctr"/>
            <a:endParaRPr lang="tt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tt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tt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tt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tt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tt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“ЭКОЛОГИЧЕСКОЕ ВОСПИТАНИЕ</a:t>
            </a:r>
          </a:p>
          <a:p>
            <a:pPr algn="ctr"/>
            <a:r>
              <a:rPr lang="tt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ДЕТЕЙ ДОШКОЛЬНОГО ВОЗРАСТА”</a:t>
            </a:r>
          </a:p>
          <a:p>
            <a:pPr algn="ctr"/>
            <a:r>
              <a:rPr lang="tt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tt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ИЗ ОПЫТА РАБОТЫ)</a:t>
            </a:r>
          </a:p>
          <a:p>
            <a:pPr algn="ctr"/>
            <a:endParaRPr lang="tt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tt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tt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tt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tt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</a:t>
            </a:r>
            <a:r>
              <a:rPr lang="tt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</a:t>
            </a:r>
            <a:r>
              <a:rPr lang="tt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Подготовила </a:t>
            </a:r>
            <a:endParaRPr lang="tt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tt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                   воспитатель</a:t>
            </a:r>
          </a:p>
          <a:p>
            <a:pPr algn="ctr"/>
            <a:r>
              <a:rPr lang="tt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                         Филиппова </a:t>
            </a:r>
            <a:r>
              <a:rPr lang="tt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Н.Г.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4974325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96551" y="-243407"/>
            <a:ext cx="9540551" cy="7155414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-180528" y="836712"/>
            <a:ext cx="9073008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tt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ЭКОЛОГИЧЕСКОЕ ВОСПИТАНИЕ</a:t>
            </a:r>
            <a:endParaRPr lang="tt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Любое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воспитание, будь то экологическое, эстетическое, нравственное должно быть воспитанием сердца, которое и рождает чувства, мысли и поступки. Об этом говорят все великие педагоги мира. Сердце есть источник человечности в человеке. «Годы детства – это, прежде всего воспитание сердца» – писал В. Сухомлинский. Экологическое воспитание  дошкольников без воспитания сердца невозможно. И срок для этого отпущен небольшой – семь лет, дальше это сделать будет крайне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трудно, поэтому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утем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наблюдений, опытов, исследований, чтением художественной литературы, изобразительного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искусства мы стараемся воспитывать в своих детях бережное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отношение к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природе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0114605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96551" y="-243407"/>
            <a:ext cx="9540551" cy="7155414"/>
          </a:xfrm>
          <a:prstGeom prst="rect">
            <a:avLst/>
          </a:prstGeom>
        </p:spPr>
      </p:pic>
      <p:pic>
        <p:nvPicPr>
          <p:cNvPr id="3" name="Рисунок 2" descr="C:\Users\BD18~1\AppData\Local\Temp\Rar$DIa1280.44484\IMG_0116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975" y="2136192"/>
            <a:ext cx="4032448" cy="2952328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Рисунок 3" descr="C:\Users\BD18~1\AppData\Local\Temp\Rar$DIa1280.48097\IMG_0117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1893608"/>
            <a:ext cx="4032448" cy="2952328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 descr="C:\Users\BD18~1\AppData\Local\Temp\Rar$DIa1280.988\IMG_0118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0545" y="4301345"/>
            <a:ext cx="4266357" cy="2618911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TextBox 5"/>
          <p:cNvSpPr txBox="1"/>
          <p:nvPr/>
        </p:nvSpPr>
        <p:spPr>
          <a:xfrm>
            <a:off x="-138086" y="116632"/>
            <a:ext cx="8598518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ЭКОЛОГИЧЕСКИЕ ПРАЗДНИКИ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Огромную радость детям доставляют праздники и развлечения, которые мы проводим в нашем детском саду. Н-р: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«Как звери дуб спасли». 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этом празднике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Эколята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друзья и молодые защитники природы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 и звери, учили 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как нужно себя вести на природе, решали проблемные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ситуации, спасли дуб от вредных жуков.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Ребята пришли к выводу, что надо любить природу, необходимо помогать и заботиться о ней.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4053292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96551" y="-243407"/>
            <a:ext cx="9540551" cy="7155414"/>
          </a:xfrm>
          <a:prstGeom prst="rect">
            <a:avLst/>
          </a:prstGeom>
        </p:spPr>
      </p:pic>
      <p:pic>
        <p:nvPicPr>
          <p:cNvPr id="3" name="Рисунок 2" descr="C:\Users\дом\Downloads\IMG_9746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77890" y="2924944"/>
            <a:ext cx="4104456" cy="3423108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Рисунок 3" descr="C:\Users\BD18~1\AppData\Local\Temp\Rar$DIa1280.3064\IMG_0119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1" y="2924944"/>
            <a:ext cx="4698405" cy="3523724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TextBox 5"/>
          <p:cNvSpPr txBox="1"/>
          <p:nvPr/>
        </p:nvSpPr>
        <p:spPr>
          <a:xfrm>
            <a:off x="107504" y="332656"/>
            <a:ext cx="8580332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«Покормите птиц»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Чтобы помочь птицам перезимовать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аши дети дома с родителями сделали кормушки.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ы  их повесили на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прогулочном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участке на деревьях, регулярно насыпали корм  и дети с радостью наблюдали за  зимующими у нас птицами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такие моменты дети узнают,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как человек может влиять на состояние природы, как и чем он может ей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помагать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оберегать. </a:t>
            </a:r>
          </a:p>
          <a:p>
            <a:r>
              <a:rPr lang="ru-RU" dirty="0" smtClean="0"/>
              <a:t>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389379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32048" y="-243407"/>
            <a:ext cx="9540551" cy="7155414"/>
          </a:xfrm>
          <a:prstGeom prst="rect">
            <a:avLst/>
          </a:prstGeom>
        </p:spPr>
      </p:pic>
      <p:pic>
        <p:nvPicPr>
          <p:cNvPr id="3" name="Рисунок 2" descr="C:\Users\дом\Downloads\IMG_0060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4969" y="2204864"/>
            <a:ext cx="5706517" cy="4243804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TextBox 3"/>
          <p:cNvSpPr txBox="1"/>
          <p:nvPr/>
        </p:nvSpPr>
        <p:spPr>
          <a:xfrm>
            <a:off x="0" y="404664"/>
            <a:ext cx="8676456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«Бережём природные ресурсы»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Во время этой акции выпустили стенгазету на эту тему, дети сами читали и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рассказывали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интересные факты. Они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родителями активно участвовали в сборе макулатуры, крышек и батареек. Создали видеоролик, участвовали в экологических конкурсах: получили дипломы и благодарственные письма. 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5426842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96551" y="-243407"/>
            <a:ext cx="9540551" cy="7155414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-108520" y="476672"/>
            <a:ext cx="8856984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«Растем вместе»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Большое значение в экологическом воспитании имеет окружающая среда на участке детского сада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Наши дети и в этом году с удовольствием приняли активное участие в посадке картофеля, клубники, своими маленькими ручками сеяли семена моркови, посадили на участке смородину, теперь у каждого ребенка растёт свой кустик смородины, и им очень важно, чтобы они не погибли, трепетно ухаживают за ними.   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Мы заметили, что в 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процессе труда у наших детей формируется бережное, заботливое отношение к природе.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 descr="C:\Users\BD18~1\AppData\Local\Temp\Rar$DIa6076.11340\IMG_0121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645024"/>
            <a:ext cx="3273152" cy="3202834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 descr="C:\Users\BD18~1\AppData\Local\Temp\Rar$DIa6076.19080\IMG_0124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5881" y="3645024"/>
            <a:ext cx="3384511" cy="318855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Рисунок 6" descr="C:\Users\BD18~1\AppData\Local\Temp\Rar$DIa6076.19080\IMG_0124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400" y="3645024"/>
            <a:ext cx="3375992" cy="324392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25157950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96551" y="-243407"/>
            <a:ext cx="9540551" cy="7155414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" y="332656"/>
            <a:ext cx="8820472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«ЁЛОЧКА» 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Также наши дети принимали участие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реализации проекта «Растем вместе», который проводил «Городской детский эколого-биологический центр».  Посадили маленькие семена ели, они взошли и все наши воспитанники ухаживают и наблюдают как они растут, а растут они не так быстро. Немного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времени надо, чтобы срубить самое толстое дерево, а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чтобы вырастить одно дерево пройдёт много времени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Теперь наши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дети начали понимать 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как нуждаются в уходе и   растения и деревья.</a:t>
            </a:r>
            <a:r>
              <a:rPr lang="ru-RU" dirty="0"/>
              <a:t>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 descr="C:\Users\дом\Downloads\IMG_0063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2996952"/>
            <a:ext cx="3690293" cy="2823793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Рисунок 6" descr="C:\Users\дом\Downloads\IMG_0061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996952"/>
            <a:ext cx="3879255" cy="269803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4885559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13252" y="-243407"/>
            <a:ext cx="9540551" cy="7155414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-180528" y="332656"/>
            <a:ext cx="9001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    </a:t>
            </a:r>
          </a:p>
          <a:p>
            <a:r>
              <a:rPr lang="ru-RU" dirty="0"/>
              <a:t> </a:t>
            </a:r>
            <a:r>
              <a:rPr lang="ru-RU" dirty="0" smtClean="0"/>
              <a:t>        </a:t>
            </a:r>
            <a:endParaRPr lang="ru-RU" dirty="0"/>
          </a:p>
        </p:txBody>
      </p:sp>
      <p:pic>
        <p:nvPicPr>
          <p:cNvPr id="7" name="Рисунок 6" descr="C:\Users\дом\Downloads\IMG_0066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7" y="2636912"/>
            <a:ext cx="4248471" cy="3375040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Рисунок 7" descr="C:\Users\дом\Downloads\IMG_0067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7023" y="2636912"/>
            <a:ext cx="4536504" cy="3447048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TextBox 8"/>
          <p:cNvSpPr txBox="1"/>
          <p:nvPr/>
        </p:nvSpPr>
        <p:spPr>
          <a:xfrm>
            <a:off x="287524" y="548680"/>
            <a:ext cx="8064896" cy="16619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Онлайн олимпиада: </a:t>
            </a:r>
          </a:p>
          <a:p>
            <a:pPr algn="ctr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Эколята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молодые защитники природы»</a:t>
            </a:r>
          </a:p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Мы всей группой приняли активное участие в онлайн олимпиаде, где дети показали хорошие результаты знаний о природе, как нужно  бережно относиться к ней.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олучили дипломы и сертификаты.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3811219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96551" y="-243407"/>
            <a:ext cx="9540551" cy="7155414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-180528" y="332656"/>
            <a:ext cx="9001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    </a:t>
            </a:r>
          </a:p>
          <a:p>
            <a:r>
              <a:rPr lang="ru-RU" dirty="0"/>
              <a:t> </a:t>
            </a:r>
            <a:r>
              <a:rPr lang="ru-RU" dirty="0" smtClean="0"/>
              <a:t>        </a:t>
            </a:r>
            <a:endParaRPr lang="ru-RU" dirty="0"/>
          </a:p>
        </p:txBody>
      </p:sp>
      <p:pic>
        <p:nvPicPr>
          <p:cNvPr id="5" name="Рисунок 4" descr="C:\Users\дом\Downloads\IMG_0068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332656"/>
            <a:ext cx="6624735" cy="532859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89947569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96551" y="-243407"/>
            <a:ext cx="9540551" cy="7155414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-180528" y="332656"/>
            <a:ext cx="9001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    </a:t>
            </a:r>
          </a:p>
          <a:p>
            <a:r>
              <a:rPr lang="ru-RU" dirty="0"/>
              <a:t> </a:t>
            </a:r>
            <a:r>
              <a:rPr lang="ru-RU" dirty="0" smtClean="0"/>
              <a:t>        </a:t>
            </a:r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-180528" y="476672"/>
            <a:ext cx="8784976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«Городская экологическая конференция»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Участвовали в городской экологической конференции работников образования по теме: «Формирование экологической культуры дошкольников: методология и образовательная практика в ДОУ»</a:t>
            </a:r>
          </a:p>
        </p:txBody>
      </p:sp>
      <p:pic>
        <p:nvPicPr>
          <p:cNvPr id="6" name="Рисунок 5" descr="C:\Users\BD18~1\AppData\Local\Temp\Rar$DIa4668.48065\IMG_0015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7148" y="1774405"/>
            <a:ext cx="3363079" cy="2376264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Рисунок 6" descr="C:\Users\BD18~1\AppData\Local\Temp\Rar$DIa4668.3106\IMG_0016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8965" y="4293096"/>
            <a:ext cx="3560846" cy="2438722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Рисунок 7" descr="C:\Users\дом\Downloads\IMG_0069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1163" y="1988840"/>
            <a:ext cx="2520280" cy="2880320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Рисунок 8" descr="C:\Users\дом\Downloads\IMG_0064.JP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1443" y="3429000"/>
            <a:ext cx="2656711" cy="302433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77763552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96551" y="-243407"/>
            <a:ext cx="9540551" cy="7155414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-180528" y="332656"/>
            <a:ext cx="9001000" cy="32316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Вывод: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    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Экологическое воспитание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является  очень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ярким, впечатляющим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 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насыщенным направлением воспитания дошкольников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и их родителей. 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Оно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позволяет детям обогатить свои знания практическим опытом, расширить кругозор, развить  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положительные эмоции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 отношению ко всему живому, что их окружает в действительности, приобрести уверенность в своих действиях, чувство собственной значимости и причастности ко всем людям, заботящимся о благосостоянии нашего общего дома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нашей Земли.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Мы искренне верим, что со временем наши дети действительно станут грамотными защитниками природы, приложат все </a:t>
            </a:r>
            <a:r>
              <a:rPr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силы</a:t>
            </a:r>
            <a:r>
              <a:rPr lang="ru-RU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умения для сохранения её неповторимой красоты и бесчисленных богатств.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165435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96551" y="-243407"/>
            <a:ext cx="9540551" cy="7155414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67544" y="1484784"/>
            <a:ext cx="75608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за внимание!</a:t>
            </a:r>
            <a:endParaRPr lang="ru-RU" sz="4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55186089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729</TotalTime>
  <Words>544</Words>
  <Application>Microsoft Office PowerPoint</Application>
  <PresentationFormat>Экран (4:3)</PresentationFormat>
  <Paragraphs>48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дом</dc:creator>
  <cp:lastModifiedBy>RePack by Diakov</cp:lastModifiedBy>
  <cp:revision>96</cp:revision>
  <cp:lastPrinted>2021-06-06T15:21:35Z</cp:lastPrinted>
  <dcterms:created xsi:type="dcterms:W3CDTF">2018-06-18T15:48:02Z</dcterms:created>
  <dcterms:modified xsi:type="dcterms:W3CDTF">2021-06-06T15:23:26Z</dcterms:modified>
</cp:coreProperties>
</file>