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57" r:id="rId5"/>
    <p:sldId id="273" r:id="rId6"/>
    <p:sldId id="258" r:id="rId7"/>
    <p:sldId id="259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-93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006792"/>
      </p:ext>
    </p:extLst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4001766"/>
      </p:ext>
    </p:extLst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9705195"/>
      </p:ext>
    </p:extLst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4848403"/>
      </p:ext>
    </p:extLst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7079191"/>
      </p:ext>
    </p:extLst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2884293"/>
      </p:ext>
    </p:extLst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9156900"/>
      </p:ext>
    </p:extLst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8382021"/>
      </p:ext>
    </p:extLst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3496378"/>
      </p:ext>
    </p:extLst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0829684"/>
      </p:ext>
    </p:extLst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3247940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FBB62-0DC3-41A5-85B5-1915F6268759}" type="datetimeFigureOut">
              <a:rPr lang="ru-RU" smtClean="0"/>
              <a:pPr/>
              <a:t>07.02.2018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8233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scene3d>
            <a:camera prst="isometricOffAxis1Right"/>
            <a:lightRig rig="threePt" dir="t"/>
          </a:scene3d>
        </p:spPr>
        <p:txBody>
          <a:bodyPr>
            <a:normAutofit/>
          </a:bodyPr>
          <a:lstStyle/>
          <a:p>
            <a:r>
              <a:rPr lang="ru-RU" sz="32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Познавательно- исследовательский проект </a:t>
            </a:r>
            <a:br>
              <a:rPr lang="ru-RU" sz="32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ru-RU" sz="32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«Путешествие в мир сладкоежек»</a:t>
            </a:r>
            <a:endParaRPr lang="ru-RU" sz="3200" b="1" dirty="0">
              <a:ln w="22225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                                     Исполнитель: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                                          Пузанов  Евгений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                                     6лет 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                                     МБДОУ №2 «Улыбка»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                                          Руководитель: Шевнина Н.В.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                                          (89041606924)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759160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Цель моего проекта</a:t>
            </a:r>
            <a:r>
              <a:rPr lang="ru-RU" sz="2800" dirty="0" smtClean="0"/>
              <a:t>: </a:t>
            </a:r>
            <a:r>
              <a:rPr lang="ru-RU" sz="1800" dirty="0" smtClean="0"/>
              <a:t>Узнать, можно ли в домашних условиях изготовит разные виды конфет.</a:t>
            </a:r>
            <a:endParaRPr lang="ru-RU" sz="1800" dirty="0"/>
          </a:p>
        </p:txBody>
      </p:sp>
      <p:pic>
        <p:nvPicPr>
          <p:cNvPr id="2052" name="Picture 4" descr="https://otvet.imgsmail.ru/download/79081359_5006f365dcf19d3a59c1d8431cb21438_8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3894" y="1387908"/>
            <a:ext cx="3551512" cy="189562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330036" y="3976255"/>
            <a:ext cx="7838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Задача</a:t>
            </a:r>
            <a:r>
              <a:rPr lang="ru-RU" dirty="0" smtClean="0"/>
              <a:t>: пополнить знания о способах изготовления разных видов конфет.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</a:t>
            </a:r>
            <a:r>
              <a:rPr lang="ru-RU" dirty="0" smtClean="0">
                <a:solidFill>
                  <a:srgbClr val="FF0000"/>
                </a:solidFill>
              </a:rPr>
              <a:t>Гипотеза.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1800" b="1" dirty="0" smtClean="0"/>
              <a:t>Разные виды конфет можно приготовить в домашних условиях.</a:t>
            </a:r>
            <a:endParaRPr lang="ru-RU" sz="1800" b="1" dirty="0"/>
          </a:p>
        </p:txBody>
      </p:sp>
      <p:pic>
        <p:nvPicPr>
          <p:cNvPr id="20482" name="Picture 2" descr="http://img11.nnm2.com/c/f/6/0/5/0e73ba1ace67ba8256fe4a38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4641" y="1777106"/>
            <a:ext cx="3074704" cy="164496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16182" y="3685309"/>
            <a:ext cx="6472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Методы исследования</a:t>
            </a:r>
            <a:r>
              <a:rPr lang="ru-RU" dirty="0" smtClean="0">
                <a:solidFill>
                  <a:srgbClr val="FF0000"/>
                </a:solidFill>
              </a:rPr>
              <a:t>: </a:t>
            </a:r>
            <a:r>
              <a:rPr lang="ru-RU" b="1" dirty="0" smtClean="0"/>
              <a:t>наблюдения, экспериментирование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25782" y="4516582"/>
            <a:ext cx="483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Объект исследования</a:t>
            </a:r>
            <a:r>
              <a:rPr lang="ru-RU" dirty="0" smtClean="0">
                <a:solidFill>
                  <a:srgbClr val="FF0000"/>
                </a:solidFill>
              </a:rPr>
              <a:t>: </a:t>
            </a:r>
            <a:r>
              <a:rPr lang="ru-RU" b="1" dirty="0" smtClean="0"/>
              <a:t>конфеты разных видов.</a:t>
            </a:r>
            <a:endParaRPr lang="ru-RU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542051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4800" dirty="0" smtClean="0"/>
              <a:t>   </a:t>
            </a:r>
            <a:r>
              <a:rPr lang="ru-RU" sz="1800" dirty="0" smtClean="0"/>
              <a:t>В наше время в магазинах продают очень много разных конфет.  </a:t>
            </a:r>
            <a:br>
              <a:rPr lang="ru-RU" sz="1800" dirty="0" smtClean="0"/>
            </a:br>
            <a:r>
              <a:rPr lang="ru-RU" sz="1800" dirty="0" smtClean="0"/>
              <a:t>Их изготавливают на специальных кондитерских фабриках. Наталья Владимировна рассказала нам, что некоторые конфеты бывают вредные для нашего организма из-за  красителей и добавок. </a:t>
            </a:r>
            <a:br>
              <a:rPr lang="ru-RU" sz="1800" dirty="0" smtClean="0"/>
            </a:br>
            <a:r>
              <a:rPr lang="ru-RU" sz="1800" dirty="0" smtClean="0"/>
              <a:t>        Мне захотелось узнать, а можно ли в домашних условиях изготовить конфеты, которые не будут вредны для нашего здоровья.</a:t>
            </a:r>
            <a:br>
              <a:rPr lang="ru-RU" sz="1800" dirty="0" smtClean="0"/>
            </a:br>
            <a:r>
              <a:rPr lang="ru-RU" sz="1800" b="1" dirty="0" smtClean="0">
                <a:solidFill>
                  <a:srgbClr val="FF0000"/>
                </a:solidFill>
              </a:rPr>
              <a:t>                                                         И я решил попробовать!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1026" name="Picture 2" descr="C:\Users\USER\Desktop\4_4591864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2731" y="2113006"/>
            <a:ext cx="6192732" cy="46445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0790355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     </a:t>
            </a:r>
            <a:r>
              <a:rPr lang="ru-RU" sz="2800" b="1" dirty="0" smtClean="0">
                <a:solidFill>
                  <a:srgbClr val="FF0000"/>
                </a:solidFill>
              </a:rPr>
              <a:t>Рецепты приготовления конфет  мы с Натальей Владимировной нашли в   интернете.  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F:\DCIM\100PHOTO\SAM_0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5292" y="1724298"/>
            <a:ext cx="5421085" cy="406581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461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</a:t>
            </a:r>
            <a:r>
              <a:rPr lang="ru-RU" sz="2800" b="1" dirty="0" smtClean="0">
                <a:solidFill>
                  <a:srgbClr val="FF0000"/>
                </a:solidFill>
              </a:rPr>
              <a:t>Шоколадные конфеты.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1800" b="1" dirty="0" smtClean="0"/>
              <a:t>Для приготовления шоколадных конфет мне понадобилось: какао, молоко, сахар, орехи, вода, немного муки и сливочное масло.</a:t>
            </a:r>
            <a:br>
              <a:rPr lang="ru-RU" sz="1800" b="1" dirty="0" smtClean="0"/>
            </a:br>
            <a:endParaRPr lang="ru-RU" sz="1800" b="1" dirty="0"/>
          </a:p>
        </p:txBody>
      </p:sp>
      <p:pic>
        <p:nvPicPr>
          <p:cNvPr id="1026" name="Picture 2" descr="C:\Users\USER\Desktop\Новая папка (2)\SAM_00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2313" y="1658982"/>
            <a:ext cx="6145893" cy="460942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/>
              <a:t>Сначала мы с Натальей Владимировной поставили  кипятить воду.  Пока вода закипала я  измельчил орехи. В отдельной чашке соединил все  продукты и  полученную смесь мы выложили в кипящую воду. Через несколько минут  достали,  выложили  на поднос, разровняли и посыпали орехом. После того как всё  остыло мы разрезали на маленькие конфеты.</a:t>
            </a:r>
            <a:br>
              <a:rPr lang="ru-RU" sz="1800" dirty="0" smtClean="0"/>
            </a:br>
            <a:r>
              <a:rPr lang="ru-RU" sz="1800" dirty="0" smtClean="0">
                <a:solidFill>
                  <a:srgbClr val="FF0000"/>
                </a:solidFill>
              </a:rPr>
              <a:t>                                 </a:t>
            </a:r>
            <a:endParaRPr lang="ru-RU" sz="1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USER\Desktop\Новая папка (2)\SAM_00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" y="1812561"/>
            <a:ext cx="2827989" cy="2197736"/>
          </a:xfrm>
          <a:prstGeom prst="rect">
            <a:avLst/>
          </a:prstGeom>
          <a:noFill/>
        </p:spPr>
      </p:pic>
      <p:pic>
        <p:nvPicPr>
          <p:cNvPr id="2051" name="Picture 3" descr="C:\Users\USER\Desktop\Новая папка (2)\SAM_00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8959" y="2011680"/>
            <a:ext cx="2873830" cy="2155372"/>
          </a:xfrm>
          <a:prstGeom prst="rect">
            <a:avLst/>
          </a:prstGeom>
          <a:noFill/>
        </p:spPr>
      </p:pic>
      <p:pic>
        <p:nvPicPr>
          <p:cNvPr id="2052" name="Picture 4" descr="C:\Users\USER\Desktop\Новая папка (2)\SAM_00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3414" y="1802673"/>
            <a:ext cx="2821579" cy="2244437"/>
          </a:xfrm>
          <a:prstGeom prst="rect">
            <a:avLst/>
          </a:prstGeom>
          <a:noFill/>
        </p:spPr>
      </p:pic>
      <p:pic>
        <p:nvPicPr>
          <p:cNvPr id="2053" name="Picture 5" descr="C:\Users\USER\Desktop\Новая папка (2)\SAM_00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2777" y="4428308"/>
            <a:ext cx="2838995" cy="2129246"/>
          </a:xfrm>
          <a:prstGeom prst="rect">
            <a:avLst/>
          </a:prstGeom>
          <a:noFill/>
        </p:spPr>
      </p:pic>
      <p:pic>
        <p:nvPicPr>
          <p:cNvPr id="2054" name="Picture 6" descr="C:\Users\USER\Desktop\Новая папка (2)\SAM_005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40972" y="4506687"/>
            <a:ext cx="2669178" cy="200188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        </a:t>
            </a:r>
            <a:r>
              <a:rPr lang="ru-RU" sz="1600" dirty="0" smtClean="0"/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И вот , что у меня  получилось!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USER\Desktop\Новая папка (2)\SAM_00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5794" y="1512116"/>
            <a:ext cx="5801784" cy="435133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                        </a:t>
            </a:r>
            <a:r>
              <a:rPr lang="ru-RU" sz="3100" b="1" dirty="0" smtClean="0">
                <a:solidFill>
                  <a:srgbClr val="FF0000"/>
                </a:solidFill>
              </a:rPr>
              <a:t>Ириски.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   </a:t>
            </a:r>
            <a:r>
              <a:rPr lang="ru-RU" sz="2000" dirty="0" smtClean="0"/>
              <a:t>Для приготовления этих конфет мне понадобились: сметана, сахар и немного растительного масла.</a:t>
            </a:r>
            <a:endParaRPr lang="ru-RU" dirty="0"/>
          </a:p>
        </p:txBody>
      </p:sp>
      <p:pic>
        <p:nvPicPr>
          <p:cNvPr id="21507" name="Picture 3" descr="C:\Users\USER\Desktop\Новая папка (2)\SAM_0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177" y="1802674"/>
            <a:ext cx="5216434" cy="391232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При приготовление  ирисок я смешал сметану, сахар и добавил чуть-чуть растительного масла. Поставил смесь  на плиту для уваривания. Когда ириски стали коричневого цвета вылил всё в тарелку. После остывания мы разрезали всё на маленькие кусочки.</a:t>
            </a:r>
            <a:endParaRPr lang="ru-RU" sz="2000" dirty="0"/>
          </a:p>
        </p:txBody>
      </p:sp>
      <p:pic>
        <p:nvPicPr>
          <p:cNvPr id="22530" name="Picture 2" descr="C:\Users\USER\Desktop\Новая папка (2)\SAM_0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635" y="1854926"/>
            <a:ext cx="2856410" cy="2142308"/>
          </a:xfrm>
          <a:prstGeom prst="rect">
            <a:avLst/>
          </a:prstGeom>
          <a:noFill/>
        </p:spPr>
      </p:pic>
      <p:pic>
        <p:nvPicPr>
          <p:cNvPr id="22531" name="Picture 3" descr="C:\Users\USER\Desktop\Новая папка (2)\SAM_00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4091" y="2651758"/>
            <a:ext cx="2899955" cy="2174966"/>
          </a:xfrm>
          <a:prstGeom prst="rect">
            <a:avLst/>
          </a:prstGeom>
          <a:noFill/>
        </p:spPr>
      </p:pic>
      <p:pic>
        <p:nvPicPr>
          <p:cNvPr id="22532" name="Picture 4" descr="C:\Users\USER\Desktop\Новая папка (2)\SAM_00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4228" y="4454435"/>
            <a:ext cx="2717073" cy="203780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   </a:t>
            </a:r>
            <a:r>
              <a:rPr lang="ru-RU" sz="3200" b="1" dirty="0" smtClean="0">
                <a:solidFill>
                  <a:srgbClr val="FF0000"/>
                </a:solidFill>
              </a:rPr>
              <a:t>Ура</a:t>
            </a:r>
            <a:r>
              <a:rPr lang="ru-RU" sz="3200" b="1" dirty="0" smtClean="0">
                <a:solidFill>
                  <a:srgbClr val="FF0000"/>
                </a:solidFill>
              </a:rPr>
              <a:t>! Вкусные ириски получились!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23554" name="Picture 2" descr="C:\Users\USER\Desktop\Новая папка (2)\SAM_0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1141" y="1410788"/>
            <a:ext cx="3820886" cy="509451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</a:t>
            </a:r>
            <a:r>
              <a:rPr lang="ru-RU" sz="2400" b="1" dirty="0" smtClean="0">
                <a:solidFill>
                  <a:srgbClr val="FF0000"/>
                </a:solidFill>
              </a:rPr>
              <a:t>Мои </a:t>
            </a:r>
            <a:r>
              <a:rPr lang="ru-RU" sz="2400" b="1" dirty="0" smtClean="0">
                <a:solidFill>
                  <a:srgbClr val="FF0000"/>
                </a:solidFill>
              </a:rPr>
              <a:t>самые любимые конфеты - это леденцы!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24578" name="Picture 2" descr="C:\Users\USER\Desktop\Новая папка (2)\SAM_0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479" y="1933303"/>
            <a:ext cx="6204857" cy="465364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Для приготовления моего любимого лакомства понадобилось всего лишь сахар и вода. Я всё смешал и поставил на плиту. Когда сахар стал коричневым мы перелили смесь в специальную форму и вставили палочки.</a:t>
            </a:r>
            <a:endParaRPr lang="ru-RU" sz="2000" dirty="0"/>
          </a:p>
        </p:txBody>
      </p:sp>
      <p:pic>
        <p:nvPicPr>
          <p:cNvPr id="25602" name="Picture 2" descr="C:\Users\USER\Desktop\Новая папка (2)\SAM_0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2228" y="1907177"/>
            <a:ext cx="2838995" cy="2129246"/>
          </a:xfrm>
          <a:prstGeom prst="rect">
            <a:avLst/>
          </a:prstGeom>
          <a:noFill/>
        </p:spPr>
      </p:pic>
      <p:pic>
        <p:nvPicPr>
          <p:cNvPr id="25603" name="Picture 3" descr="C:\Users\USER\Desktop\Новая папка (2)\SAM_00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0823" y="1890849"/>
            <a:ext cx="2860765" cy="2145574"/>
          </a:xfrm>
          <a:prstGeom prst="rect">
            <a:avLst/>
          </a:prstGeom>
          <a:noFill/>
        </p:spPr>
      </p:pic>
      <p:pic>
        <p:nvPicPr>
          <p:cNvPr id="25604" name="Picture 4" descr="C:\Users\USER\Desktop\Новая папка (2)\SAM_00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78925" y="4349931"/>
            <a:ext cx="3087189" cy="231539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Получились очень вкусные леденцы!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26626" name="Picture 2" descr="C:\Users\USER\Desktop\Новая папка (2)\SAM_00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0606" y="1933304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Моей семье понравились шоколадные конфеты и    ириски!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27650" name="Picture 2" descr="C:\Users\USER\Desktop\Новая папка (2)\IMG_20180121_170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8458" y="1789611"/>
            <a:ext cx="3831772" cy="2873829"/>
          </a:xfrm>
          <a:prstGeom prst="rect">
            <a:avLst/>
          </a:prstGeom>
          <a:noFill/>
        </p:spPr>
      </p:pic>
      <p:pic>
        <p:nvPicPr>
          <p:cNvPr id="27651" name="Picture 3" descr="C:\Users\USER\Desktop\Новая папка (2)\IMG_20180121_171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5691" y="3670664"/>
            <a:ext cx="3840480" cy="288036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      </a:t>
            </a:r>
            <a:r>
              <a:rPr lang="ru-RU" sz="3600" b="1" dirty="0" smtClean="0">
                <a:solidFill>
                  <a:srgbClr val="FF0000"/>
                </a:solidFill>
              </a:rPr>
              <a:t>А </a:t>
            </a:r>
            <a:r>
              <a:rPr lang="ru-RU" sz="3600" b="1" dirty="0" smtClean="0">
                <a:solidFill>
                  <a:srgbClr val="FF0000"/>
                </a:solidFill>
              </a:rPr>
              <a:t>друзьям, конечно, леденцы!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9196" y="1752308"/>
            <a:ext cx="5401770" cy="446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isometricOffAxis2Left"/>
            <a:lightRig rig="threePt" dir="t"/>
          </a:scene3d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ГИПОТЕЗА ПОДТВЕРДИЛАСЬ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2229" y="1825625"/>
            <a:ext cx="6557553" cy="435133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Конфеты в домашних условиях сделать можно!   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        Они получаются не только вкусными, но и полезными!!!!!!!  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8674" name="Picture 2" descr="https://static6.depositphotos.com/1034821/658/v/450/depositphotos_6588930-stock-illustration-sweets-he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4013" y="3494315"/>
            <a:ext cx="1861457" cy="186145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FF0000"/>
                </a:solidFill>
              </a:rPr>
              <a:t>       </a:t>
            </a:r>
            <a:r>
              <a:rPr lang="ru-RU" b="1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Спасибо за внимание!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1746" name="Picture 2" descr="http://img-fotki.yandex.ru/get/6204/134981595.6e/0_71e57_6cd0c9ed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7104" y="2795451"/>
            <a:ext cx="2847336" cy="252843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</TotalTime>
  <Words>305</Words>
  <Application>Microsoft Office PowerPoint</Application>
  <PresentationFormat>Экран (4:3)</PresentationFormat>
  <Paragraphs>29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Познавательно- исследовательский проект  «Путешествие в мир сладкоежек»</vt:lpstr>
      <vt:lpstr>Цель моего проекта: Узнать, можно ли в домашних условиях изготовит разные виды конфет.</vt:lpstr>
      <vt:lpstr>                Гипотеза. Разные виды конфет можно приготовить в домашних условиях.</vt:lpstr>
      <vt:lpstr>   В наше время в магазинах продают очень много разных конфет.   Их изготавливают на специальных кондитерских фабриках. Наталья Владимировна рассказала нам, что некоторые конфеты бывают вредные для нашего организма из-за  красителей и добавок.          Мне захотелось узнать, а можно ли в домашних условиях изготовить конфеты, которые не будут вредны для нашего здоровья.                                                          И я решил попробовать!  </vt:lpstr>
      <vt:lpstr>     Рецепты приготовления конфет  мы с Натальей Владимировной нашли в   интернете.   </vt:lpstr>
      <vt:lpstr>                 Шоколадные конфеты. Для приготовления шоколадных конфет мне понадобилось: какао, молоко, сахар, орехи, вода, немного муки и сливочное масло. </vt:lpstr>
      <vt:lpstr>Сначала мы с Натальей Владимировной поставили  кипятить воду.  Пока вода закипала я  измельчил орехи. В отдельной чашке соединил все  продукты и  полученную смесь мы выложили в кипящую воду. Через несколько минут  достали,  выложили  на поднос, разровняли и посыпали орехом. После того как всё  остыло мы разрезали на маленькие конфеты.                                  </vt:lpstr>
      <vt:lpstr>         И вот , что у меня  получилось!</vt:lpstr>
      <vt:lpstr>                         Ириски.     Для приготовления этих конфет мне понадобились: сметана, сахар и немного растительного масла.</vt:lpstr>
      <vt:lpstr>При приготовление  ирисок я смешал сметану, сахар и добавил чуть-чуть растительного масла. Поставил смесь  на плиту для уваривания. Когда ириски стали коричневого цвета вылил всё в тарелку. После остывания мы разрезали всё на маленькие кусочки.</vt:lpstr>
      <vt:lpstr>      Ура! Вкусные ириски получились!</vt:lpstr>
      <vt:lpstr>       Мои самые любимые конфеты - это леденцы!</vt:lpstr>
      <vt:lpstr>Для приготовления моего любимого лакомства понадобилось всего лишь сахар и вода. Я всё смешал и поставил на плиту. Когда сахар стал коричневым мы перелили смесь в специальную форму и вставили палочки.</vt:lpstr>
      <vt:lpstr> Получились очень вкусные леденцы!</vt:lpstr>
      <vt:lpstr>Моей семье понравились шоколадные конфеты и    ириски!</vt:lpstr>
      <vt:lpstr>      А друзьям, конечно, леденцы!</vt:lpstr>
      <vt:lpstr>ГИПОТЕЗА ПОДТВЕРДИЛАСЬ </vt:lpstr>
      <vt:lpstr>        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Dmytro</dc:creator>
  <cp:lastModifiedBy>USER</cp:lastModifiedBy>
  <cp:revision>24</cp:revision>
  <dcterms:created xsi:type="dcterms:W3CDTF">2015-12-18T10:12:37Z</dcterms:created>
  <dcterms:modified xsi:type="dcterms:W3CDTF">2018-02-07T02:36:23Z</dcterms:modified>
</cp:coreProperties>
</file>