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7" r:id="rId2"/>
    <p:sldId id="269" r:id="rId3"/>
    <p:sldId id="270" r:id="rId4"/>
    <p:sldId id="283" r:id="rId5"/>
    <p:sldId id="273" r:id="rId6"/>
    <p:sldId id="274" r:id="rId7"/>
    <p:sldId id="275" r:id="rId8"/>
    <p:sldId id="276" r:id="rId9"/>
    <p:sldId id="277" r:id="rId10"/>
    <p:sldId id="278" r:id="rId11"/>
    <p:sldId id="281" r:id="rId12"/>
    <p:sldId id="279" r:id="rId13"/>
    <p:sldId id="282" r:id="rId14"/>
    <p:sldId id="280" r:id="rId15"/>
    <p:sldId id="284" r:id="rId16"/>
    <p:sldId id="285" r:id="rId17"/>
    <p:sldId id="26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6CE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39BEC1-66D6-42C3-9040-92C4F1ACFD44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4D714D6-B6A1-4E5A-A225-00364104D757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Расширение словаря ребенка на основе ознакомления с постепенно увеличивающимся кругом предметов и явлений.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5584607-888D-49B6-B27B-1AA4374332FA}" type="parTrans" cxnId="{D34024B4-168A-4BE3-AE54-D7E9D6005E06}">
      <dgm:prSet/>
      <dgm:spPr/>
      <dgm:t>
        <a:bodyPr/>
        <a:lstStyle/>
        <a:p>
          <a:endParaRPr lang="ru-RU"/>
        </a:p>
      </dgm:t>
    </dgm:pt>
    <dgm:pt modelId="{F68DE653-D2F4-4D43-85C4-619731ADB182}" type="sibTrans" cxnId="{D34024B4-168A-4BE3-AE54-D7E9D6005E06}">
      <dgm:prSet/>
      <dgm:spPr/>
      <dgm:t>
        <a:bodyPr/>
        <a:lstStyle/>
        <a:p>
          <a:endParaRPr lang="ru-RU"/>
        </a:p>
      </dgm:t>
    </dgm:pt>
    <dgm:pt modelId="{D367C3C6-CA13-4101-BB05-6BD4BAC628C4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Введение слов, обозначающих качества, свойства, отношения, на основе углубления знаний о предметах и явлениях окружающего мира.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EEE3805-48A4-477A-8450-E125BDAB7914}" type="parTrans" cxnId="{824DF9DF-AC37-4724-92A4-E7B11E026C7F}">
      <dgm:prSet/>
      <dgm:spPr/>
      <dgm:t>
        <a:bodyPr/>
        <a:lstStyle/>
        <a:p>
          <a:endParaRPr lang="ru-RU"/>
        </a:p>
      </dgm:t>
    </dgm:pt>
    <dgm:pt modelId="{46B7B2F1-9A7D-4DFA-9F53-278202812AB0}" type="sibTrans" cxnId="{824DF9DF-AC37-4724-92A4-E7B11E026C7F}">
      <dgm:prSet/>
      <dgm:spPr/>
      <dgm:t>
        <a:bodyPr/>
        <a:lstStyle/>
        <a:p>
          <a:endParaRPr lang="ru-RU"/>
        </a:p>
      </dgm:t>
    </dgm:pt>
    <dgm:pt modelId="{DDF32256-30EA-4500-884D-55074A804ADF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Введение слов, обозначающих элементарные понятия, на основе различения и обобщения предметов по существенным признакам.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1E24F8B-8D99-451D-96A0-E70FBC428604}" type="parTrans" cxnId="{835E6163-8B46-499D-9DFB-637E5DE3DD4C}">
      <dgm:prSet/>
      <dgm:spPr/>
      <dgm:t>
        <a:bodyPr/>
        <a:lstStyle/>
        <a:p>
          <a:endParaRPr lang="ru-RU"/>
        </a:p>
      </dgm:t>
    </dgm:pt>
    <dgm:pt modelId="{8A7A0BDE-A553-4F0D-8DDA-86B46C9BD0ED}" type="sibTrans" cxnId="{835E6163-8B46-499D-9DFB-637E5DE3DD4C}">
      <dgm:prSet/>
      <dgm:spPr/>
      <dgm:t>
        <a:bodyPr/>
        <a:lstStyle/>
        <a:p>
          <a:endParaRPr lang="ru-RU"/>
        </a:p>
      </dgm:t>
    </dgm:pt>
    <dgm:pt modelId="{55814B31-7678-4F5E-B093-D2974B308580}" type="pres">
      <dgm:prSet presAssocID="{A039BEC1-66D6-42C3-9040-92C4F1ACFD4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3AC5D3-4197-4CCB-B332-1D4719B7BDD7}" type="pres">
      <dgm:prSet presAssocID="{74D714D6-B6A1-4E5A-A225-00364104D757}" presName="parentLin" presStyleCnt="0"/>
      <dgm:spPr/>
    </dgm:pt>
    <dgm:pt modelId="{49870893-B6CE-49EC-A390-16C4855DEDF3}" type="pres">
      <dgm:prSet presAssocID="{74D714D6-B6A1-4E5A-A225-00364104D75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7C80465-03C2-4D0B-82A2-0E5E9DD38C61}" type="pres">
      <dgm:prSet presAssocID="{74D714D6-B6A1-4E5A-A225-00364104D757}" presName="parentText" presStyleLbl="node1" presStyleIdx="0" presStyleCnt="3" custScaleX="127229" custLinFactNeighborX="-9910" custLinFactNeighborY="-41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38A9C4-23C4-4A28-800A-070E2419B7CB}" type="pres">
      <dgm:prSet presAssocID="{74D714D6-B6A1-4E5A-A225-00364104D757}" presName="negativeSpace" presStyleCnt="0"/>
      <dgm:spPr/>
    </dgm:pt>
    <dgm:pt modelId="{CBD8C4B2-00EB-475A-9CC7-363628A61817}" type="pres">
      <dgm:prSet presAssocID="{74D714D6-B6A1-4E5A-A225-00364104D757}" presName="childText" presStyleLbl="conFgAcc1" presStyleIdx="0" presStyleCnt="3">
        <dgm:presLayoutVars>
          <dgm:bulletEnabled val="1"/>
        </dgm:presLayoutVars>
      </dgm:prSet>
      <dgm:spPr/>
    </dgm:pt>
    <dgm:pt modelId="{1EC8FC5A-7649-4B13-B6CA-B5488AC878EE}" type="pres">
      <dgm:prSet presAssocID="{F68DE653-D2F4-4D43-85C4-619731ADB182}" presName="spaceBetweenRectangles" presStyleCnt="0"/>
      <dgm:spPr/>
    </dgm:pt>
    <dgm:pt modelId="{DFF3AD22-6F74-4B40-890A-E4551FCAD87C}" type="pres">
      <dgm:prSet presAssocID="{D367C3C6-CA13-4101-BB05-6BD4BAC628C4}" presName="parentLin" presStyleCnt="0"/>
      <dgm:spPr/>
    </dgm:pt>
    <dgm:pt modelId="{620A824B-E57A-4DB0-B626-3D34461E99FD}" type="pres">
      <dgm:prSet presAssocID="{D367C3C6-CA13-4101-BB05-6BD4BAC628C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CD758C1-BA00-4489-999E-9ED36D4393D9}" type="pres">
      <dgm:prSet presAssocID="{D367C3C6-CA13-4101-BB05-6BD4BAC628C4}" presName="parentText" presStyleLbl="node1" presStyleIdx="1" presStyleCnt="3" custScaleX="12574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69EB56-8993-40A0-A186-90173D37B17E}" type="pres">
      <dgm:prSet presAssocID="{D367C3C6-CA13-4101-BB05-6BD4BAC628C4}" presName="negativeSpace" presStyleCnt="0"/>
      <dgm:spPr/>
    </dgm:pt>
    <dgm:pt modelId="{5FBCC60E-BFE8-4362-8B7D-E8CDC66E82B6}" type="pres">
      <dgm:prSet presAssocID="{D367C3C6-CA13-4101-BB05-6BD4BAC628C4}" presName="childText" presStyleLbl="conFgAcc1" presStyleIdx="1" presStyleCnt="3">
        <dgm:presLayoutVars>
          <dgm:bulletEnabled val="1"/>
        </dgm:presLayoutVars>
      </dgm:prSet>
      <dgm:spPr/>
    </dgm:pt>
    <dgm:pt modelId="{7DF29E3E-6489-401D-ACB1-990A14745D04}" type="pres">
      <dgm:prSet presAssocID="{46B7B2F1-9A7D-4DFA-9F53-278202812AB0}" presName="spaceBetweenRectangles" presStyleCnt="0"/>
      <dgm:spPr/>
    </dgm:pt>
    <dgm:pt modelId="{90815385-D786-4B93-8A40-A51CB6671A82}" type="pres">
      <dgm:prSet presAssocID="{DDF32256-30EA-4500-884D-55074A804ADF}" presName="parentLin" presStyleCnt="0"/>
      <dgm:spPr/>
    </dgm:pt>
    <dgm:pt modelId="{89E39FA0-FD62-4CC8-9E4E-94ECF44B7619}" type="pres">
      <dgm:prSet presAssocID="{DDF32256-30EA-4500-884D-55074A804ADF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21FB41A5-18D8-46FB-A9D6-9A90DA4499D2}" type="pres">
      <dgm:prSet presAssocID="{DDF32256-30EA-4500-884D-55074A804ADF}" presName="parentText" presStyleLbl="node1" presStyleIdx="2" presStyleCnt="3" custScaleX="1250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9B9BE5-CF8C-44F6-9B25-5753712F65CB}" type="pres">
      <dgm:prSet presAssocID="{DDF32256-30EA-4500-884D-55074A804ADF}" presName="negativeSpace" presStyleCnt="0"/>
      <dgm:spPr/>
    </dgm:pt>
    <dgm:pt modelId="{53553EDC-8CB9-4470-A8AA-71C3E8F76100}" type="pres">
      <dgm:prSet presAssocID="{DDF32256-30EA-4500-884D-55074A804AD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E2DE335-B947-49AC-8F2C-F6B98B5B0AB4}" type="presOf" srcId="{A039BEC1-66D6-42C3-9040-92C4F1ACFD44}" destId="{55814B31-7678-4F5E-B093-D2974B308580}" srcOrd="0" destOrd="0" presId="urn:microsoft.com/office/officeart/2005/8/layout/list1"/>
    <dgm:cxn modelId="{286FC2BD-102B-426D-B08E-6EB3E4A68683}" type="presOf" srcId="{D367C3C6-CA13-4101-BB05-6BD4BAC628C4}" destId="{9CD758C1-BA00-4489-999E-9ED36D4393D9}" srcOrd="1" destOrd="0" presId="urn:microsoft.com/office/officeart/2005/8/layout/list1"/>
    <dgm:cxn modelId="{E9B4468C-E7F4-44D5-94DD-C51894646951}" type="presOf" srcId="{74D714D6-B6A1-4E5A-A225-00364104D757}" destId="{97C80465-03C2-4D0B-82A2-0E5E9DD38C61}" srcOrd="1" destOrd="0" presId="urn:microsoft.com/office/officeart/2005/8/layout/list1"/>
    <dgm:cxn modelId="{835E6163-8B46-499D-9DFB-637E5DE3DD4C}" srcId="{A039BEC1-66D6-42C3-9040-92C4F1ACFD44}" destId="{DDF32256-30EA-4500-884D-55074A804ADF}" srcOrd="2" destOrd="0" parTransId="{61E24F8B-8D99-451D-96A0-E70FBC428604}" sibTransId="{8A7A0BDE-A553-4F0D-8DDA-86B46C9BD0ED}"/>
    <dgm:cxn modelId="{F340C517-C378-42D0-93BF-4984E5E752EF}" type="presOf" srcId="{D367C3C6-CA13-4101-BB05-6BD4BAC628C4}" destId="{620A824B-E57A-4DB0-B626-3D34461E99FD}" srcOrd="0" destOrd="0" presId="urn:microsoft.com/office/officeart/2005/8/layout/list1"/>
    <dgm:cxn modelId="{F6922CC1-269F-49A7-93D6-286A03CC7B23}" type="presOf" srcId="{74D714D6-B6A1-4E5A-A225-00364104D757}" destId="{49870893-B6CE-49EC-A390-16C4855DEDF3}" srcOrd="0" destOrd="0" presId="urn:microsoft.com/office/officeart/2005/8/layout/list1"/>
    <dgm:cxn modelId="{D34024B4-168A-4BE3-AE54-D7E9D6005E06}" srcId="{A039BEC1-66D6-42C3-9040-92C4F1ACFD44}" destId="{74D714D6-B6A1-4E5A-A225-00364104D757}" srcOrd="0" destOrd="0" parTransId="{25584607-888D-49B6-B27B-1AA4374332FA}" sibTransId="{F68DE653-D2F4-4D43-85C4-619731ADB182}"/>
    <dgm:cxn modelId="{DECB9A88-5E41-45D0-A899-240E3BEC21C8}" type="presOf" srcId="{DDF32256-30EA-4500-884D-55074A804ADF}" destId="{21FB41A5-18D8-46FB-A9D6-9A90DA4499D2}" srcOrd="1" destOrd="0" presId="urn:microsoft.com/office/officeart/2005/8/layout/list1"/>
    <dgm:cxn modelId="{824DF9DF-AC37-4724-92A4-E7B11E026C7F}" srcId="{A039BEC1-66D6-42C3-9040-92C4F1ACFD44}" destId="{D367C3C6-CA13-4101-BB05-6BD4BAC628C4}" srcOrd="1" destOrd="0" parTransId="{9EEE3805-48A4-477A-8450-E125BDAB7914}" sibTransId="{46B7B2F1-9A7D-4DFA-9F53-278202812AB0}"/>
    <dgm:cxn modelId="{7E9AC9CE-7DF1-4780-9C37-8C5D55C4308B}" type="presOf" srcId="{DDF32256-30EA-4500-884D-55074A804ADF}" destId="{89E39FA0-FD62-4CC8-9E4E-94ECF44B7619}" srcOrd="0" destOrd="0" presId="urn:microsoft.com/office/officeart/2005/8/layout/list1"/>
    <dgm:cxn modelId="{934E6088-6AE4-4099-95C6-F0E71283F85A}" type="presParOf" srcId="{55814B31-7678-4F5E-B093-D2974B308580}" destId="{E33AC5D3-4197-4CCB-B332-1D4719B7BDD7}" srcOrd="0" destOrd="0" presId="urn:microsoft.com/office/officeart/2005/8/layout/list1"/>
    <dgm:cxn modelId="{5DBDBD81-462B-4C80-A40C-E07549719FB2}" type="presParOf" srcId="{E33AC5D3-4197-4CCB-B332-1D4719B7BDD7}" destId="{49870893-B6CE-49EC-A390-16C4855DEDF3}" srcOrd="0" destOrd="0" presId="urn:microsoft.com/office/officeart/2005/8/layout/list1"/>
    <dgm:cxn modelId="{030D285B-7821-4CC5-9B29-D818B7C14597}" type="presParOf" srcId="{E33AC5D3-4197-4CCB-B332-1D4719B7BDD7}" destId="{97C80465-03C2-4D0B-82A2-0E5E9DD38C61}" srcOrd="1" destOrd="0" presId="urn:microsoft.com/office/officeart/2005/8/layout/list1"/>
    <dgm:cxn modelId="{49D2075E-0D64-40C3-A516-44B3FEA9C5F0}" type="presParOf" srcId="{55814B31-7678-4F5E-B093-D2974B308580}" destId="{6238A9C4-23C4-4A28-800A-070E2419B7CB}" srcOrd="1" destOrd="0" presId="urn:microsoft.com/office/officeart/2005/8/layout/list1"/>
    <dgm:cxn modelId="{AE5D08C0-77E5-406C-A563-47F309E60B2D}" type="presParOf" srcId="{55814B31-7678-4F5E-B093-D2974B308580}" destId="{CBD8C4B2-00EB-475A-9CC7-363628A61817}" srcOrd="2" destOrd="0" presId="urn:microsoft.com/office/officeart/2005/8/layout/list1"/>
    <dgm:cxn modelId="{D314D559-AFE8-40C1-BFC3-1692C8141E1B}" type="presParOf" srcId="{55814B31-7678-4F5E-B093-D2974B308580}" destId="{1EC8FC5A-7649-4B13-B6CA-B5488AC878EE}" srcOrd="3" destOrd="0" presId="urn:microsoft.com/office/officeart/2005/8/layout/list1"/>
    <dgm:cxn modelId="{96D2B8F4-9F68-47C4-A9BD-FDDEC5B0F2DB}" type="presParOf" srcId="{55814B31-7678-4F5E-B093-D2974B308580}" destId="{DFF3AD22-6F74-4B40-890A-E4551FCAD87C}" srcOrd="4" destOrd="0" presId="urn:microsoft.com/office/officeart/2005/8/layout/list1"/>
    <dgm:cxn modelId="{BF3A9D31-66FB-4653-8D13-C8451FDEB97A}" type="presParOf" srcId="{DFF3AD22-6F74-4B40-890A-E4551FCAD87C}" destId="{620A824B-E57A-4DB0-B626-3D34461E99FD}" srcOrd="0" destOrd="0" presId="urn:microsoft.com/office/officeart/2005/8/layout/list1"/>
    <dgm:cxn modelId="{41DC7078-3E21-4597-AB89-781B95367F30}" type="presParOf" srcId="{DFF3AD22-6F74-4B40-890A-E4551FCAD87C}" destId="{9CD758C1-BA00-4489-999E-9ED36D4393D9}" srcOrd="1" destOrd="0" presId="urn:microsoft.com/office/officeart/2005/8/layout/list1"/>
    <dgm:cxn modelId="{6DC95DFC-C677-4038-9C22-EED8651186CD}" type="presParOf" srcId="{55814B31-7678-4F5E-B093-D2974B308580}" destId="{4E69EB56-8993-40A0-A186-90173D37B17E}" srcOrd="5" destOrd="0" presId="urn:microsoft.com/office/officeart/2005/8/layout/list1"/>
    <dgm:cxn modelId="{5CABECF1-860B-4C84-8479-4152D3C3B210}" type="presParOf" srcId="{55814B31-7678-4F5E-B093-D2974B308580}" destId="{5FBCC60E-BFE8-4362-8B7D-E8CDC66E82B6}" srcOrd="6" destOrd="0" presId="urn:microsoft.com/office/officeart/2005/8/layout/list1"/>
    <dgm:cxn modelId="{1832951A-E655-4DDB-874D-93250552CB7A}" type="presParOf" srcId="{55814B31-7678-4F5E-B093-D2974B308580}" destId="{7DF29E3E-6489-401D-ACB1-990A14745D04}" srcOrd="7" destOrd="0" presId="urn:microsoft.com/office/officeart/2005/8/layout/list1"/>
    <dgm:cxn modelId="{95A39BBB-AD2C-465B-A0DC-9C19FEEDF3CD}" type="presParOf" srcId="{55814B31-7678-4F5E-B093-D2974B308580}" destId="{90815385-D786-4B93-8A40-A51CB6671A82}" srcOrd="8" destOrd="0" presId="urn:microsoft.com/office/officeart/2005/8/layout/list1"/>
    <dgm:cxn modelId="{89D0610F-83DF-4980-97D8-FF24B61CB07D}" type="presParOf" srcId="{90815385-D786-4B93-8A40-A51CB6671A82}" destId="{89E39FA0-FD62-4CC8-9E4E-94ECF44B7619}" srcOrd="0" destOrd="0" presId="urn:microsoft.com/office/officeart/2005/8/layout/list1"/>
    <dgm:cxn modelId="{F2180472-F950-42ED-BB5F-548BCD4EFF7D}" type="presParOf" srcId="{90815385-D786-4B93-8A40-A51CB6671A82}" destId="{21FB41A5-18D8-46FB-A9D6-9A90DA4499D2}" srcOrd="1" destOrd="0" presId="urn:microsoft.com/office/officeart/2005/8/layout/list1"/>
    <dgm:cxn modelId="{9D3515DB-5EA0-45C9-BDC3-29CBF9070674}" type="presParOf" srcId="{55814B31-7678-4F5E-B093-D2974B308580}" destId="{459B9BE5-CF8C-44F6-9B25-5753712F65CB}" srcOrd="9" destOrd="0" presId="urn:microsoft.com/office/officeart/2005/8/layout/list1"/>
    <dgm:cxn modelId="{7EB42B7A-C44A-4133-BEEE-80926F370B1B}" type="presParOf" srcId="{55814B31-7678-4F5E-B093-D2974B308580}" destId="{53553EDC-8CB9-4470-A8AA-71C3E8F7610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A28D55-2BEE-4662-BC3C-3F07413C22D9}" type="doc">
      <dgm:prSet loTypeId="urn:microsoft.com/office/officeart/2005/8/layout/lProcess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C913A4C-B3C1-4A00-854C-707D98712639}">
      <dgm:prSet phldrT="[Текст]" custT="1"/>
      <dgm:spPr/>
      <dgm:t>
        <a:bodyPr/>
        <a:lstStyle/>
        <a:p>
          <a:pPr algn="ctr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Метод накопления содержания детской речи (</a:t>
          </a:r>
          <a:r>
            <a:rPr lang="ru-RU" sz="1800" b="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методы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i="1" dirty="0" smtClean="0"/>
            <a:t>непосредственного ознакомления с окружающим и обогащения словаря: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B77E5B3-87F5-47E5-9581-28649F31EBB5}" type="parTrans" cxnId="{DA333F72-CCB8-4355-8468-D6B8713471D8}">
      <dgm:prSet/>
      <dgm:spPr/>
      <dgm:t>
        <a:bodyPr/>
        <a:lstStyle/>
        <a:p>
          <a:endParaRPr lang="ru-RU"/>
        </a:p>
      </dgm:t>
    </dgm:pt>
    <dgm:pt modelId="{2F84DD55-5A33-4E13-939A-C93A528E6C59}" type="sibTrans" cxnId="{DA333F72-CCB8-4355-8468-D6B8713471D8}">
      <dgm:prSet/>
      <dgm:spPr/>
      <dgm:t>
        <a:bodyPr/>
        <a:lstStyle/>
        <a:p>
          <a:endParaRPr lang="ru-RU"/>
        </a:p>
      </dgm:t>
    </dgm:pt>
    <dgm:pt modelId="{844BA77B-47F5-4A69-B260-0DDBCE0F650B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рассматривание и исследование предметов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F88A507-E990-46C1-BD99-91849D38A7AB}" type="parTrans" cxnId="{20D051FA-4CD1-4EB9-B276-C18870D6482F}">
      <dgm:prSet/>
      <dgm:spPr/>
      <dgm:t>
        <a:bodyPr/>
        <a:lstStyle/>
        <a:p>
          <a:endParaRPr lang="ru-RU"/>
        </a:p>
      </dgm:t>
    </dgm:pt>
    <dgm:pt modelId="{69EDC9ED-FA17-4EAA-B998-4F88CEAC0D7D}" type="sibTrans" cxnId="{20D051FA-4CD1-4EB9-B276-C18870D6482F}">
      <dgm:prSet/>
      <dgm:spPr/>
      <dgm:t>
        <a:bodyPr/>
        <a:lstStyle/>
        <a:p>
          <a:endParaRPr lang="ru-RU"/>
        </a:p>
      </dgm:t>
    </dgm:pt>
    <dgm:pt modelId="{116AE2F7-C3F6-490A-9C53-C7ED1B3E2D5F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Метод, направленный на закрепление и активизацию словаря, развитие его смысловой стороны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17F64125-2C2B-4000-AA08-CA971BA6F9C1}" type="parTrans" cxnId="{F725B5C6-D4D9-4B01-93DD-90E74885C0F2}">
      <dgm:prSet/>
      <dgm:spPr/>
      <dgm:t>
        <a:bodyPr/>
        <a:lstStyle/>
        <a:p>
          <a:endParaRPr lang="ru-RU"/>
        </a:p>
      </dgm:t>
    </dgm:pt>
    <dgm:pt modelId="{0212501B-22C2-41DC-AD5F-A3EE15629F04}" type="sibTrans" cxnId="{F725B5C6-D4D9-4B01-93DD-90E74885C0F2}">
      <dgm:prSet/>
      <dgm:spPr/>
      <dgm:t>
        <a:bodyPr/>
        <a:lstStyle/>
        <a:p>
          <a:endParaRPr lang="ru-RU"/>
        </a:p>
      </dgm:t>
    </dgm:pt>
    <dgm:pt modelId="{7FE43391-2F84-4F02-9515-D080F213FFD4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рассматривание игрушек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FB8975B-A305-44B9-A07A-2B1D06AD254D}" type="parTrans" cxnId="{64C9D408-4B06-4592-A570-E41035F58BBA}">
      <dgm:prSet/>
      <dgm:spPr/>
      <dgm:t>
        <a:bodyPr/>
        <a:lstStyle/>
        <a:p>
          <a:endParaRPr lang="ru-RU"/>
        </a:p>
      </dgm:t>
    </dgm:pt>
    <dgm:pt modelId="{98F283AF-CED5-4D95-AE97-C90953429137}" type="sibTrans" cxnId="{64C9D408-4B06-4592-A570-E41035F58BBA}">
      <dgm:prSet/>
      <dgm:spPr/>
      <dgm:t>
        <a:bodyPr/>
        <a:lstStyle/>
        <a:p>
          <a:endParaRPr lang="ru-RU"/>
        </a:p>
      </dgm:t>
    </dgm:pt>
    <dgm:pt modelId="{C9CD8C13-61D5-4044-BF55-DE96D392DE9E}">
      <dgm:prSet phldrT="[Текст]" custT="1"/>
      <dgm:spPr/>
      <dgm:t>
        <a:bodyPr/>
        <a:lstStyle/>
        <a:p>
          <a:pPr algn="ctr"/>
          <a:r>
            <a:rPr lang="ru-RU" sz="1800" dirty="0" smtClean="0">
              <a:solidFill>
                <a:schemeClr val="tx1"/>
              </a:solidFill>
            </a:rPr>
            <a:t>рассматривание картин с хорошо знакомым содержанием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222A3E4-3D31-4B78-8ED8-1173A252E115}" type="parTrans" cxnId="{95FB78F7-3DBC-4750-BD95-49B0E5C885BE}">
      <dgm:prSet/>
      <dgm:spPr/>
      <dgm:t>
        <a:bodyPr/>
        <a:lstStyle/>
        <a:p>
          <a:endParaRPr lang="ru-RU"/>
        </a:p>
      </dgm:t>
    </dgm:pt>
    <dgm:pt modelId="{CEDFD420-73AD-4D49-9B32-636E0FBAF105}" type="sibTrans" cxnId="{95FB78F7-3DBC-4750-BD95-49B0E5C885BE}">
      <dgm:prSet/>
      <dgm:spPr/>
      <dgm:t>
        <a:bodyPr/>
        <a:lstStyle/>
        <a:p>
          <a:endParaRPr lang="ru-RU"/>
        </a:p>
      </dgm:t>
    </dgm:pt>
    <dgm:pt modelId="{4EC3F3A3-B905-41F1-9283-D427DE2EF708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дидактические игры и упражнения. </a:t>
          </a:r>
          <a:br>
            <a:rPr lang="ru-RU" sz="1800" dirty="0" smtClean="0">
              <a:solidFill>
                <a:schemeClr val="tx1"/>
              </a:solidFill>
            </a:rPr>
          </a:b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008CF1E-E640-4204-AF35-C4F445436FD0}" type="parTrans" cxnId="{D04B8F0F-8C86-4D9D-BF43-BA02C595158A}">
      <dgm:prSet/>
      <dgm:spPr/>
      <dgm:t>
        <a:bodyPr/>
        <a:lstStyle/>
        <a:p>
          <a:endParaRPr lang="ru-RU"/>
        </a:p>
      </dgm:t>
    </dgm:pt>
    <dgm:pt modelId="{54BE1888-630A-43BD-9EFC-2A3054CB2FDF}" type="sibTrans" cxnId="{D04B8F0F-8C86-4D9D-BF43-BA02C595158A}">
      <dgm:prSet/>
      <dgm:spPr/>
      <dgm:t>
        <a:bodyPr/>
        <a:lstStyle/>
        <a:p>
          <a:endParaRPr lang="ru-RU"/>
        </a:p>
      </dgm:t>
    </dgm:pt>
    <dgm:pt modelId="{4BE01EC6-8992-490A-8B1C-05AEBF45235D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наблюдения ,целевые прогулки и экскурсии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70B3A22-33A3-4D44-8921-49192342338B}" type="parTrans" cxnId="{49FE212F-AD0A-43FD-88C6-2261F26BE260}">
      <dgm:prSet/>
      <dgm:spPr/>
      <dgm:t>
        <a:bodyPr/>
        <a:lstStyle/>
        <a:p>
          <a:endParaRPr lang="ru-RU"/>
        </a:p>
      </dgm:t>
    </dgm:pt>
    <dgm:pt modelId="{6D7DD808-CE1E-4DEF-AFFD-81C8054BAA6A}" type="sibTrans" cxnId="{49FE212F-AD0A-43FD-88C6-2261F26BE260}">
      <dgm:prSet/>
      <dgm:spPr/>
      <dgm:t>
        <a:bodyPr/>
        <a:lstStyle/>
        <a:p>
          <a:endParaRPr lang="ru-RU"/>
        </a:p>
      </dgm:t>
    </dgm:pt>
    <dgm:pt modelId="{25F26A7C-4725-4C92-B665-4A310DEA403F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18900000" scaled="1"/>
          <a:tileRect/>
        </a:gradFill>
        <a:ln>
          <a:solidFill>
            <a:schemeClr val="accent6"/>
          </a:solidFill>
        </a:ln>
      </dgm:spPr>
      <dgm:t>
        <a:bodyPr/>
        <a:lstStyle/>
        <a:p>
          <a:pPr algn="ctr"/>
          <a:r>
            <a:rPr lang="ru-RU" sz="18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опосредованного ознакомления с окружающим и обогащение словаря</a:t>
          </a:r>
          <a:r>
            <a:rPr lang="ru-RU" sz="1800" dirty="0" smtClean="0">
              <a:solidFill>
                <a:schemeClr val="tx1"/>
              </a:solidFill>
            </a:rPr>
            <a:t>: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811918C-3970-4761-A476-F2358BE13F65}" type="sibTrans" cxnId="{1ABDDFBF-8A5B-4A77-B12D-486EAFFA6D3E}">
      <dgm:prSet/>
      <dgm:spPr/>
      <dgm:t>
        <a:bodyPr/>
        <a:lstStyle/>
        <a:p>
          <a:endParaRPr lang="ru-RU"/>
        </a:p>
      </dgm:t>
    </dgm:pt>
    <dgm:pt modelId="{51165ED9-71BC-4393-8CE0-BD4454933946}" type="parTrans" cxnId="{1ABDDFBF-8A5B-4A77-B12D-486EAFFA6D3E}">
      <dgm:prSet/>
      <dgm:spPr/>
      <dgm:t>
        <a:bodyPr/>
        <a:lstStyle/>
        <a:p>
          <a:endParaRPr lang="ru-RU"/>
        </a:p>
      </dgm:t>
    </dgm:pt>
    <dgm:pt modelId="{7ADB77A1-80DE-471A-AF1D-E263955C6044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рассматривание картин с малознакомым содержанием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1CB2897-3938-4F0E-98F9-2F385D45AA29}" type="sibTrans" cxnId="{13FFE241-5A04-4030-B106-5A9551DC383C}">
      <dgm:prSet/>
      <dgm:spPr/>
      <dgm:t>
        <a:bodyPr/>
        <a:lstStyle/>
        <a:p>
          <a:endParaRPr lang="ru-RU"/>
        </a:p>
      </dgm:t>
    </dgm:pt>
    <dgm:pt modelId="{1B485EB6-23CA-4579-984E-748DD2105335}" type="parTrans" cxnId="{13FFE241-5A04-4030-B106-5A9551DC383C}">
      <dgm:prSet/>
      <dgm:spPr/>
      <dgm:t>
        <a:bodyPr/>
        <a:lstStyle/>
        <a:p>
          <a:endParaRPr lang="ru-RU"/>
        </a:p>
      </dgm:t>
    </dgm:pt>
    <dgm:pt modelId="{11AD0824-780B-4734-B853-B6EECDE78372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показ кино- и видеофильмов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075760B-B6E8-4F2E-9FDA-F7B9F9F1FC19}" type="parTrans" cxnId="{7E8CEF56-52FC-4B4B-87E0-E3EECE0ABE95}">
      <dgm:prSet/>
      <dgm:spPr/>
      <dgm:t>
        <a:bodyPr/>
        <a:lstStyle/>
        <a:p>
          <a:endParaRPr lang="ru-RU"/>
        </a:p>
      </dgm:t>
    </dgm:pt>
    <dgm:pt modelId="{6526CE63-6315-4DC3-B308-74285F4BB5FB}" type="sibTrans" cxnId="{7E8CEF56-52FC-4B4B-87E0-E3EECE0ABE95}">
      <dgm:prSet/>
      <dgm:spPr/>
      <dgm:t>
        <a:bodyPr/>
        <a:lstStyle/>
        <a:p>
          <a:endParaRPr lang="ru-RU"/>
        </a:p>
      </dgm:t>
    </dgm:pt>
    <dgm:pt modelId="{299F68D8-7625-4649-9AAE-181C06B6DDCE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чтение художественных произведений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6D87AC3-6B7A-4D94-A442-AD4178128E34}" type="parTrans" cxnId="{A1D6159F-7B51-44B8-809B-F45831A0C228}">
      <dgm:prSet/>
      <dgm:spPr/>
      <dgm:t>
        <a:bodyPr/>
        <a:lstStyle/>
        <a:p>
          <a:endParaRPr lang="ru-RU"/>
        </a:p>
      </dgm:t>
    </dgm:pt>
    <dgm:pt modelId="{9EE4E97C-18D3-4D87-8FF4-3E58BAAD6784}" type="sibTrans" cxnId="{A1D6159F-7B51-44B8-809B-F45831A0C228}">
      <dgm:prSet/>
      <dgm:spPr/>
      <dgm:t>
        <a:bodyPr/>
        <a:lstStyle/>
        <a:p>
          <a:endParaRPr lang="ru-RU"/>
        </a:p>
      </dgm:t>
    </dgm:pt>
    <dgm:pt modelId="{1ED272EE-1A5B-4019-8C99-00864EEB443D}" type="pres">
      <dgm:prSet presAssocID="{B5A28D55-2BEE-4662-BC3C-3F07413C22D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69443C-4F0D-4BAC-8C25-D26C5088419F}" type="pres">
      <dgm:prSet presAssocID="{DC913A4C-B3C1-4A00-854C-707D98712639}" presName="compNode" presStyleCnt="0"/>
      <dgm:spPr/>
    </dgm:pt>
    <dgm:pt modelId="{EA031BC9-4340-453B-BCD4-8F03DA3B696C}" type="pres">
      <dgm:prSet presAssocID="{DC913A4C-B3C1-4A00-854C-707D98712639}" presName="aNode" presStyleLbl="bgShp" presStyleIdx="0" presStyleCnt="2" custScaleX="133622"/>
      <dgm:spPr/>
      <dgm:t>
        <a:bodyPr/>
        <a:lstStyle/>
        <a:p>
          <a:endParaRPr lang="ru-RU"/>
        </a:p>
      </dgm:t>
    </dgm:pt>
    <dgm:pt modelId="{003494B9-7A4C-4BCC-8998-DF5A08E330EA}" type="pres">
      <dgm:prSet presAssocID="{DC913A4C-B3C1-4A00-854C-707D98712639}" presName="textNode" presStyleLbl="bgShp" presStyleIdx="0" presStyleCnt="2"/>
      <dgm:spPr/>
      <dgm:t>
        <a:bodyPr/>
        <a:lstStyle/>
        <a:p>
          <a:endParaRPr lang="ru-RU"/>
        </a:p>
      </dgm:t>
    </dgm:pt>
    <dgm:pt modelId="{CC0CB63E-D639-4827-BC12-DBA0DC4A7047}" type="pres">
      <dgm:prSet presAssocID="{DC913A4C-B3C1-4A00-854C-707D98712639}" presName="compChildNode" presStyleCnt="0"/>
      <dgm:spPr/>
    </dgm:pt>
    <dgm:pt modelId="{99F3C051-96D3-490F-9B98-3DF8DF18DFA9}" type="pres">
      <dgm:prSet presAssocID="{DC913A4C-B3C1-4A00-854C-707D98712639}" presName="theInnerList" presStyleCnt="0"/>
      <dgm:spPr/>
    </dgm:pt>
    <dgm:pt modelId="{A8257E1F-CCE6-445C-BB47-7DB7EB1ED227}" type="pres">
      <dgm:prSet presAssocID="{844BA77B-47F5-4A69-B260-0DDBCE0F650B}" presName="childNode" presStyleLbl="node1" presStyleIdx="0" presStyleCnt="9" custScaleX="147200" custScaleY="99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F261D3-C675-4EC7-913A-99E73BF2C667}" type="pres">
      <dgm:prSet presAssocID="{844BA77B-47F5-4A69-B260-0DDBCE0F650B}" presName="aSpace2" presStyleCnt="0"/>
      <dgm:spPr/>
    </dgm:pt>
    <dgm:pt modelId="{0A24F0E1-A723-411C-A256-0110877A9D1C}" type="pres">
      <dgm:prSet presAssocID="{4BE01EC6-8992-490A-8B1C-05AEBF45235D}" presName="childNode" presStyleLbl="node1" presStyleIdx="1" presStyleCnt="9" custScaleX="1538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A1CB34-F274-496E-979B-89A08BF10B03}" type="pres">
      <dgm:prSet presAssocID="{4BE01EC6-8992-490A-8B1C-05AEBF45235D}" presName="aSpace2" presStyleCnt="0"/>
      <dgm:spPr/>
    </dgm:pt>
    <dgm:pt modelId="{6C685597-928A-4ADF-8977-D5D1F99EF0B2}" type="pres">
      <dgm:prSet presAssocID="{25F26A7C-4725-4C92-B665-4A310DEA403F}" presName="childNode" presStyleLbl="node1" presStyleIdx="2" presStyleCnt="9" custScaleX="153852" custScaleY="1403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037C1A-413A-4AD7-9551-946D27DD3F9D}" type="pres">
      <dgm:prSet presAssocID="{25F26A7C-4725-4C92-B665-4A310DEA403F}" presName="aSpace2" presStyleCnt="0"/>
      <dgm:spPr/>
    </dgm:pt>
    <dgm:pt modelId="{49DD7DF2-3C7B-499A-B0FE-A579053BD502}" type="pres">
      <dgm:prSet presAssocID="{7ADB77A1-80DE-471A-AF1D-E263955C6044}" presName="childNode" presStyleLbl="node1" presStyleIdx="3" presStyleCnt="9" custScaleX="1538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220DCA-255B-4A1D-9886-5233FA9E2940}" type="pres">
      <dgm:prSet presAssocID="{7ADB77A1-80DE-471A-AF1D-E263955C6044}" presName="aSpace2" presStyleCnt="0"/>
      <dgm:spPr/>
    </dgm:pt>
    <dgm:pt modelId="{2BB6D016-95BB-4E0B-A920-5B60C72695EB}" type="pres">
      <dgm:prSet presAssocID="{299F68D8-7625-4649-9AAE-181C06B6DDCE}" presName="childNode" presStyleLbl="node1" presStyleIdx="4" presStyleCnt="9" custScaleX="1538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2ECE85-0DEC-4B8B-AF89-B31AAE136A41}" type="pres">
      <dgm:prSet presAssocID="{299F68D8-7625-4649-9AAE-181C06B6DDCE}" presName="aSpace2" presStyleCnt="0"/>
      <dgm:spPr/>
    </dgm:pt>
    <dgm:pt modelId="{196E3E96-FFA4-4E64-8E55-2E49CD555A44}" type="pres">
      <dgm:prSet presAssocID="{11AD0824-780B-4734-B853-B6EECDE78372}" presName="childNode" presStyleLbl="node1" presStyleIdx="5" presStyleCnt="9" custScaleX="1538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ADBDBD-C847-4FDB-A9C3-22E9776CF05F}" type="pres">
      <dgm:prSet presAssocID="{DC913A4C-B3C1-4A00-854C-707D98712639}" presName="aSpace" presStyleCnt="0"/>
      <dgm:spPr/>
    </dgm:pt>
    <dgm:pt modelId="{D46C01C1-AD17-41A6-88C5-BCF3E3188D8C}" type="pres">
      <dgm:prSet presAssocID="{116AE2F7-C3F6-490A-9C53-C7ED1B3E2D5F}" presName="compNode" presStyleCnt="0"/>
      <dgm:spPr/>
    </dgm:pt>
    <dgm:pt modelId="{ED1EFB6C-FFD9-4B9D-B280-4A9A3078A5DF}" type="pres">
      <dgm:prSet presAssocID="{116AE2F7-C3F6-490A-9C53-C7ED1B3E2D5F}" presName="aNode" presStyleLbl="bgShp" presStyleIdx="1" presStyleCnt="2"/>
      <dgm:spPr/>
      <dgm:t>
        <a:bodyPr/>
        <a:lstStyle/>
        <a:p>
          <a:endParaRPr lang="ru-RU"/>
        </a:p>
      </dgm:t>
    </dgm:pt>
    <dgm:pt modelId="{0F05C364-4F20-49FF-AFCC-FEBD1DD9D9BD}" type="pres">
      <dgm:prSet presAssocID="{116AE2F7-C3F6-490A-9C53-C7ED1B3E2D5F}" presName="textNode" presStyleLbl="bgShp" presStyleIdx="1" presStyleCnt="2"/>
      <dgm:spPr/>
      <dgm:t>
        <a:bodyPr/>
        <a:lstStyle/>
        <a:p>
          <a:endParaRPr lang="ru-RU"/>
        </a:p>
      </dgm:t>
    </dgm:pt>
    <dgm:pt modelId="{6F8C3CEF-6B60-4C18-B728-D800854896FF}" type="pres">
      <dgm:prSet presAssocID="{116AE2F7-C3F6-490A-9C53-C7ED1B3E2D5F}" presName="compChildNode" presStyleCnt="0"/>
      <dgm:spPr/>
    </dgm:pt>
    <dgm:pt modelId="{763E59F7-A972-4436-8ABF-83E848FC8755}" type="pres">
      <dgm:prSet presAssocID="{116AE2F7-C3F6-490A-9C53-C7ED1B3E2D5F}" presName="theInnerList" presStyleCnt="0"/>
      <dgm:spPr/>
    </dgm:pt>
    <dgm:pt modelId="{8777ED44-7E6F-40B3-B5BC-F9F44F7EA1E7}" type="pres">
      <dgm:prSet presAssocID="{7FE43391-2F84-4F02-9515-D080F213FFD4}" presName="child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EC580-8C00-49BB-B627-FB440B627EA3}" type="pres">
      <dgm:prSet presAssocID="{7FE43391-2F84-4F02-9515-D080F213FFD4}" presName="aSpace2" presStyleCnt="0"/>
      <dgm:spPr/>
    </dgm:pt>
    <dgm:pt modelId="{63B38F97-92F2-4C88-AD2F-00A5B50F9AB7}" type="pres">
      <dgm:prSet presAssocID="{C9CD8C13-61D5-4044-BF55-DE96D392DE9E}" presName="child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CE290C-5462-4A9D-9300-3F6E275A2C89}" type="pres">
      <dgm:prSet presAssocID="{C9CD8C13-61D5-4044-BF55-DE96D392DE9E}" presName="aSpace2" presStyleCnt="0"/>
      <dgm:spPr/>
    </dgm:pt>
    <dgm:pt modelId="{813B9FFE-7C23-4C31-8F52-61107F4892A9}" type="pres">
      <dgm:prSet presAssocID="{4EC3F3A3-B905-41F1-9283-D427DE2EF708}" presName="child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C9D408-4B06-4592-A570-E41035F58BBA}" srcId="{116AE2F7-C3F6-490A-9C53-C7ED1B3E2D5F}" destId="{7FE43391-2F84-4F02-9515-D080F213FFD4}" srcOrd="0" destOrd="0" parTransId="{7FB8975B-A305-44B9-A07A-2B1D06AD254D}" sibTransId="{98F283AF-CED5-4D95-AE97-C90953429137}"/>
    <dgm:cxn modelId="{F725B5C6-D4D9-4B01-93DD-90E74885C0F2}" srcId="{B5A28D55-2BEE-4662-BC3C-3F07413C22D9}" destId="{116AE2F7-C3F6-490A-9C53-C7ED1B3E2D5F}" srcOrd="1" destOrd="0" parTransId="{17F64125-2C2B-4000-AA08-CA971BA6F9C1}" sibTransId="{0212501B-22C2-41DC-AD5F-A3EE15629F04}"/>
    <dgm:cxn modelId="{C22189AA-86DA-457A-8025-1FBB85D7E9E1}" type="presOf" srcId="{844BA77B-47F5-4A69-B260-0DDBCE0F650B}" destId="{A8257E1F-CCE6-445C-BB47-7DB7EB1ED227}" srcOrd="0" destOrd="0" presId="urn:microsoft.com/office/officeart/2005/8/layout/lProcess2"/>
    <dgm:cxn modelId="{A1D6159F-7B51-44B8-809B-F45831A0C228}" srcId="{DC913A4C-B3C1-4A00-854C-707D98712639}" destId="{299F68D8-7625-4649-9AAE-181C06B6DDCE}" srcOrd="4" destOrd="0" parTransId="{96D87AC3-6B7A-4D94-A442-AD4178128E34}" sibTransId="{9EE4E97C-18D3-4D87-8FF4-3E58BAAD6784}"/>
    <dgm:cxn modelId="{26785B4B-4C9A-43B1-916B-94C1856FBCD8}" type="presOf" srcId="{116AE2F7-C3F6-490A-9C53-C7ED1B3E2D5F}" destId="{0F05C364-4F20-49FF-AFCC-FEBD1DD9D9BD}" srcOrd="1" destOrd="0" presId="urn:microsoft.com/office/officeart/2005/8/layout/lProcess2"/>
    <dgm:cxn modelId="{40D89E8A-D5DB-4F0E-8946-CCEAE0C9C7FF}" type="presOf" srcId="{B5A28D55-2BEE-4662-BC3C-3F07413C22D9}" destId="{1ED272EE-1A5B-4019-8C99-00864EEB443D}" srcOrd="0" destOrd="0" presId="urn:microsoft.com/office/officeart/2005/8/layout/lProcess2"/>
    <dgm:cxn modelId="{2C95A207-0A3A-4EA5-B670-C7ED8DFB1084}" type="presOf" srcId="{299F68D8-7625-4649-9AAE-181C06B6DDCE}" destId="{2BB6D016-95BB-4E0B-A920-5B60C72695EB}" srcOrd="0" destOrd="0" presId="urn:microsoft.com/office/officeart/2005/8/layout/lProcess2"/>
    <dgm:cxn modelId="{49FE212F-AD0A-43FD-88C6-2261F26BE260}" srcId="{DC913A4C-B3C1-4A00-854C-707D98712639}" destId="{4BE01EC6-8992-490A-8B1C-05AEBF45235D}" srcOrd="1" destOrd="0" parTransId="{E70B3A22-33A3-4D44-8921-49192342338B}" sibTransId="{6D7DD808-CE1E-4DEF-AFFD-81C8054BAA6A}"/>
    <dgm:cxn modelId="{7E8CEF56-52FC-4B4B-87E0-E3EECE0ABE95}" srcId="{DC913A4C-B3C1-4A00-854C-707D98712639}" destId="{11AD0824-780B-4734-B853-B6EECDE78372}" srcOrd="5" destOrd="0" parTransId="{0075760B-B6E8-4F2E-9FDA-F7B9F9F1FC19}" sibTransId="{6526CE63-6315-4DC3-B308-74285F4BB5FB}"/>
    <dgm:cxn modelId="{DA333F72-CCB8-4355-8468-D6B8713471D8}" srcId="{B5A28D55-2BEE-4662-BC3C-3F07413C22D9}" destId="{DC913A4C-B3C1-4A00-854C-707D98712639}" srcOrd="0" destOrd="0" parTransId="{6B77E5B3-87F5-47E5-9581-28649F31EBB5}" sibTransId="{2F84DD55-5A33-4E13-939A-C93A528E6C59}"/>
    <dgm:cxn modelId="{8CE89837-70CD-493D-A528-D2E2E9789956}" type="presOf" srcId="{DC913A4C-B3C1-4A00-854C-707D98712639}" destId="{003494B9-7A4C-4BCC-8998-DF5A08E330EA}" srcOrd="1" destOrd="0" presId="urn:microsoft.com/office/officeart/2005/8/layout/lProcess2"/>
    <dgm:cxn modelId="{DAA3E7A0-3298-45F9-BD02-1E6EBC8EFDDC}" type="presOf" srcId="{116AE2F7-C3F6-490A-9C53-C7ED1B3E2D5F}" destId="{ED1EFB6C-FFD9-4B9D-B280-4A9A3078A5DF}" srcOrd="0" destOrd="0" presId="urn:microsoft.com/office/officeart/2005/8/layout/lProcess2"/>
    <dgm:cxn modelId="{377B15AC-8E33-49D3-A954-C205332B4CF4}" type="presOf" srcId="{C9CD8C13-61D5-4044-BF55-DE96D392DE9E}" destId="{63B38F97-92F2-4C88-AD2F-00A5B50F9AB7}" srcOrd="0" destOrd="0" presId="urn:microsoft.com/office/officeart/2005/8/layout/lProcess2"/>
    <dgm:cxn modelId="{D04B8F0F-8C86-4D9D-BF43-BA02C595158A}" srcId="{116AE2F7-C3F6-490A-9C53-C7ED1B3E2D5F}" destId="{4EC3F3A3-B905-41F1-9283-D427DE2EF708}" srcOrd="2" destOrd="0" parTransId="{7008CF1E-E640-4204-AF35-C4F445436FD0}" sibTransId="{54BE1888-630A-43BD-9EFC-2A3054CB2FDF}"/>
    <dgm:cxn modelId="{F5458602-5080-4201-B068-015386C51817}" type="presOf" srcId="{4EC3F3A3-B905-41F1-9283-D427DE2EF708}" destId="{813B9FFE-7C23-4C31-8F52-61107F4892A9}" srcOrd="0" destOrd="0" presId="urn:microsoft.com/office/officeart/2005/8/layout/lProcess2"/>
    <dgm:cxn modelId="{1ABDDFBF-8A5B-4A77-B12D-486EAFFA6D3E}" srcId="{DC913A4C-B3C1-4A00-854C-707D98712639}" destId="{25F26A7C-4725-4C92-B665-4A310DEA403F}" srcOrd="2" destOrd="0" parTransId="{51165ED9-71BC-4393-8CE0-BD4454933946}" sibTransId="{9811918C-3970-4761-A476-F2358BE13F65}"/>
    <dgm:cxn modelId="{172374C7-D47B-476E-A487-29F41CA42C74}" type="presOf" srcId="{7FE43391-2F84-4F02-9515-D080F213FFD4}" destId="{8777ED44-7E6F-40B3-B5BC-F9F44F7EA1E7}" srcOrd="0" destOrd="0" presId="urn:microsoft.com/office/officeart/2005/8/layout/lProcess2"/>
    <dgm:cxn modelId="{395D25A8-0C5F-4828-9D8F-6B88A306A485}" type="presOf" srcId="{4BE01EC6-8992-490A-8B1C-05AEBF45235D}" destId="{0A24F0E1-A723-411C-A256-0110877A9D1C}" srcOrd="0" destOrd="0" presId="urn:microsoft.com/office/officeart/2005/8/layout/lProcess2"/>
    <dgm:cxn modelId="{051DB746-78D5-4F59-AF88-C9AB1FB85AD5}" type="presOf" srcId="{25F26A7C-4725-4C92-B665-4A310DEA403F}" destId="{6C685597-928A-4ADF-8977-D5D1F99EF0B2}" srcOrd="0" destOrd="0" presId="urn:microsoft.com/office/officeart/2005/8/layout/lProcess2"/>
    <dgm:cxn modelId="{13FFE241-5A04-4030-B106-5A9551DC383C}" srcId="{DC913A4C-B3C1-4A00-854C-707D98712639}" destId="{7ADB77A1-80DE-471A-AF1D-E263955C6044}" srcOrd="3" destOrd="0" parTransId="{1B485EB6-23CA-4579-984E-748DD2105335}" sibTransId="{21CB2897-3938-4F0E-98F9-2F385D45AA29}"/>
    <dgm:cxn modelId="{962C40E3-690D-4997-8773-757374DF563A}" type="presOf" srcId="{7ADB77A1-80DE-471A-AF1D-E263955C6044}" destId="{49DD7DF2-3C7B-499A-B0FE-A579053BD502}" srcOrd="0" destOrd="0" presId="urn:microsoft.com/office/officeart/2005/8/layout/lProcess2"/>
    <dgm:cxn modelId="{DE93EEE3-3796-479A-8CF8-3A9053A3C6E2}" type="presOf" srcId="{DC913A4C-B3C1-4A00-854C-707D98712639}" destId="{EA031BC9-4340-453B-BCD4-8F03DA3B696C}" srcOrd="0" destOrd="0" presId="urn:microsoft.com/office/officeart/2005/8/layout/lProcess2"/>
    <dgm:cxn modelId="{20D051FA-4CD1-4EB9-B276-C18870D6482F}" srcId="{DC913A4C-B3C1-4A00-854C-707D98712639}" destId="{844BA77B-47F5-4A69-B260-0DDBCE0F650B}" srcOrd="0" destOrd="0" parTransId="{3F88A507-E990-46C1-BD99-91849D38A7AB}" sibTransId="{69EDC9ED-FA17-4EAA-B998-4F88CEAC0D7D}"/>
    <dgm:cxn modelId="{6862E45B-9609-488E-8DFB-8F6CB4C2BD6A}" type="presOf" srcId="{11AD0824-780B-4734-B853-B6EECDE78372}" destId="{196E3E96-FFA4-4E64-8E55-2E49CD555A44}" srcOrd="0" destOrd="0" presId="urn:microsoft.com/office/officeart/2005/8/layout/lProcess2"/>
    <dgm:cxn modelId="{95FB78F7-3DBC-4750-BD95-49B0E5C885BE}" srcId="{116AE2F7-C3F6-490A-9C53-C7ED1B3E2D5F}" destId="{C9CD8C13-61D5-4044-BF55-DE96D392DE9E}" srcOrd="1" destOrd="0" parTransId="{5222A3E4-3D31-4B78-8ED8-1173A252E115}" sibTransId="{CEDFD420-73AD-4D49-9B32-636E0FBAF105}"/>
    <dgm:cxn modelId="{6ADC6B32-5BD2-4A63-907C-7F15F5BF04C5}" type="presParOf" srcId="{1ED272EE-1A5B-4019-8C99-00864EEB443D}" destId="{4A69443C-4F0D-4BAC-8C25-D26C5088419F}" srcOrd="0" destOrd="0" presId="urn:microsoft.com/office/officeart/2005/8/layout/lProcess2"/>
    <dgm:cxn modelId="{951A2C90-E966-4CA1-BD69-2CCCAAE40543}" type="presParOf" srcId="{4A69443C-4F0D-4BAC-8C25-D26C5088419F}" destId="{EA031BC9-4340-453B-BCD4-8F03DA3B696C}" srcOrd="0" destOrd="0" presId="urn:microsoft.com/office/officeart/2005/8/layout/lProcess2"/>
    <dgm:cxn modelId="{4F78DC6D-BA29-45A1-8151-4F5E43CBA2E4}" type="presParOf" srcId="{4A69443C-4F0D-4BAC-8C25-D26C5088419F}" destId="{003494B9-7A4C-4BCC-8998-DF5A08E330EA}" srcOrd="1" destOrd="0" presId="urn:microsoft.com/office/officeart/2005/8/layout/lProcess2"/>
    <dgm:cxn modelId="{B741F166-BC71-4284-B352-83A96632DAB7}" type="presParOf" srcId="{4A69443C-4F0D-4BAC-8C25-D26C5088419F}" destId="{CC0CB63E-D639-4827-BC12-DBA0DC4A7047}" srcOrd="2" destOrd="0" presId="urn:microsoft.com/office/officeart/2005/8/layout/lProcess2"/>
    <dgm:cxn modelId="{96EF5D76-13A5-4233-9E32-6D714D800993}" type="presParOf" srcId="{CC0CB63E-D639-4827-BC12-DBA0DC4A7047}" destId="{99F3C051-96D3-490F-9B98-3DF8DF18DFA9}" srcOrd="0" destOrd="0" presId="urn:microsoft.com/office/officeart/2005/8/layout/lProcess2"/>
    <dgm:cxn modelId="{B98A01E3-FBB7-4C76-B905-CD6E15559416}" type="presParOf" srcId="{99F3C051-96D3-490F-9B98-3DF8DF18DFA9}" destId="{A8257E1F-CCE6-445C-BB47-7DB7EB1ED227}" srcOrd="0" destOrd="0" presId="urn:microsoft.com/office/officeart/2005/8/layout/lProcess2"/>
    <dgm:cxn modelId="{B48F04F7-3AF9-46A3-ABD2-B8A1B3EEC95E}" type="presParOf" srcId="{99F3C051-96D3-490F-9B98-3DF8DF18DFA9}" destId="{92F261D3-C675-4EC7-913A-99E73BF2C667}" srcOrd="1" destOrd="0" presId="urn:microsoft.com/office/officeart/2005/8/layout/lProcess2"/>
    <dgm:cxn modelId="{4BC7A935-BAE6-49CB-8555-F041C5727D6B}" type="presParOf" srcId="{99F3C051-96D3-490F-9B98-3DF8DF18DFA9}" destId="{0A24F0E1-A723-411C-A256-0110877A9D1C}" srcOrd="2" destOrd="0" presId="urn:microsoft.com/office/officeart/2005/8/layout/lProcess2"/>
    <dgm:cxn modelId="{7D643745-0B99-468A-BC77-6DA893A850B7}" type="presParOf" srcId="{99F3C051-96D3-490F-9B98-3DF8DF18DFA9}" destId="{8CA1CB34-F274-496E-979B-89A08BF10B03}" srcOrd="3" destOrd="0" presId="urn:microsoft.com/office/officeart/2005/8/layout/lProcess2"/>
    <dgm:cxn modelId="{21646AF5-2280-40B4-87F9-305C4F244D8F}" type="presParOf" srcId="{99F3C051-96D3-490F-9B98-3DF8DF18DFA9}" destId="{6C685597-928A-4ADF-8977-D5D1F99EF0B2}" srcOrd="4" destOrd="0" presId="urn:microsoft.com/office/officeart/2005/8/layout/lProcess2"/>
    <dgm:cxn modelId="{C5D90D66-5110-4E01-9DC3-E89BFC49D869}" type="presParOf" srcId="{99F3C051-96D3-490F-9B98-3DF8DF18DFA9}" destId="{8F037C1A-413A-4AD7-9551-946D27DD3F9D}" srcOrd="5" destOrd="0" presId="urn:microsoft.com/office/officeart/2005/8/layout/lProcess2"/>
    <dgm:cxn modelId="{810E0180-30D3-427D-9CB3-34A2EC1FBFEC}" type="presParOf" srcId="{99F3C051-96D3-490F-9B98-3DF8DF18DFA9}" destId="{49DD7DF2-3C7B-499A-B0FE-A579053BD502}" srcOrd="6" destOrd="0" presId="urn:microsoft.com/office/officeart/2005/8/layout/lProcess2"/>
    <dgm:cxn modelId="{430DE2E5-4605-4EC0-ADFD-5954825097D3}" type="presParOf" srcId="{99F3C051-96D3-490F-9B98-3DF8DF18DFA9}" destId="{52220DCA-255B-4A1D-9886-5233FA9E2940}" srcOrd="7" destOrd="0" presId="urn:microsoft.com/office/officeart/2005/8/layout/lProcess2"/>
    <dgm:cxn modelId="{7BD0CE5D-DD46-47D3-985E-8978E69D0A34}" type="presParOf" srcId="{99F3C051-96D3-490F-9B98-3DF8DF18DFA9}" destId="{2BB6D016-95BB-4E0B-A920-5B60C72695EB}" srcOrd="8" destOrd="0" presId="urn:microsoft.com/office/officeart/2005/8/layout/lProcess2"/>
    <dgm:cxn modelId="{0C33A38B-A8D5-4126-8EAC-DA7D9FE5D878}" type="presParOf" srcId="{99F3C051-96D3-490F-9B98-3DF8DF18DFA9}" destId="{952ECE85-0DEC-4B8B-AF89-B31AAE136A41}" srcOrd="9" destOrd="0" presId="urn:microsoft.com/office/officeart/2005/8/layout/lProcess2"/>
    <dgm:cxn modelId="{62E9C2E6-1604-4D3F-82C8-FB968A18304C}" type="presParOf" srcId="{99F3C051-96D3-490F-9B98-3DF8DF18DFA9}" destId="{196E3E96-FFA4-4E64-8E55-2E49CD555A44}" srcOrd="10" destOrd="0" presId="urn:microsoft.com/office/officeart/2005/8/layout/lProcess2"/>
    <dgm:cxn modelId="{878023BA-C8E8-46D8-993A-3E54A45C1396}" type="presParOf" srcId="{1ED272EE-1A5B-4019-8C99-00864EEB443D}" destId="{94ADBDBD-C847-4FDB-A9C3-22E9776CF05F}" srcOrd="1" destOrd="0" presId="urn:microsoft.com/office/officeart/2005/8/layout/lProcess2"/>
    <dgm:cxn modelId="{B2392C68-24D4-4643-90F7-20C0DB49332E}" type="presParOf" srcId="{1ED272EE-1A5B-4019-8C99-00864EEB443D}" destId="{D46C01C1-AD17-41A6-88C5-BCF3E3188D8C}" srcOrd="2" destOrd="0" presId="urn:microsoft.com/office/officeart/2005/8/layout/lProcess2"/>
    <dgm:cxn modelId="{F18CADA7-4E8A-4C0B-BD42-2AF0338A5AD6}" type="presParOf" srcId="{D46C01C1-AD17-41A6-88C5-BCF3E3188D8C}" destId="{ED1EFB6C-FFD9-4B9D-B280-4A9A3078A5DF}" srcOrd="0" destOrd="0" presId="urn:microsoft.com/office/officeart/2005/8/layout/lProcess2"/>
    <dgm:cxn modelId="{84E645A0-FB86-48F9-A3B5-924EDB425880}" type="presParOf" srcId="{D46C01C1-AD17-41A6-88C5-BCF3E3188D8C}" destId="{0F05C364-4F20-49FF-AFCC-FEBD1DD9D9BD}" srcOrd="1" destOrd="0" presId="urn:microsoft.com/office/officeart/2005/8/layout/lProcess2"/>
    <dgm:cxn modelId="{BBDE8CFD-DC93-4189-A21B-B1F47C90FD27}" type="presParOf" srcId="{D46C01C1-AD17-41A6-88C5-BCF3E3188D8C}" destId="{6F8C3CEF-6B60-4C18-B728-D800854896FF}" srcOrd="2" destOrd="0" presId="urn:microsoft.com/office/officeart/2005/8/layout/lProcess2"/>
    <dgm:cxn modelId="{7937024A-3D78-4301-AF7E-F63B5A9BFCB3}" type="presParOf" srcId="{6F8C3CEF-6B60-4C18-B728-D800854896FF}" destId="{763E59F7-A972-4436-8ABF-83E848FC8755}" srcOrd="0" destOrd="0" presId="urn:microsoft.com/office/officeart/2005/8/layout/lProcess2"/>
    <dgm:cxn modelId="{71C92006-5FD1-4D0C-8623-6CE6280D8403}" type="presParOf" srcId="{763E59F7-A972-4436-8ABF-83E848FC8755}" destId="{8777ED44-7E6F-40B3-B5BC-F9F44F7EA1E7}" srcOrd="0" destOrd="0" presId="urn:microsoft.com/office/officeart/2005/8/layout/lProcess2"/>
    <dgm:cxn modelId="{9B85E37E-E3E2-42E9-8CEF-33DC5587F1E6}" type="presParOf" srcId="{763E59F7-A972-4436-8ABF-83E848FC8755}" destId="{E7EEC580-8C00-49BB-B627-FB440B627EA3}" srcOrd="1" destOrd="0" presId="urn:microsoft.com/office/officeart/2005/8/layout/lProcess2"/>
    <dgm:cxn modelId="{41EFD275-040E-47A4-8355-E73DA02CC737}" type="presParOf" srcId="{763E59F7-A972-4436-8ABF-83E848FC8755}" destId="{63B38F97-92F2-4C88-AD2F-00A5B50F9AB7}" srcOrd="2" destOrd="0" presId="urn:microsoft.com/office/officeart/2005/8/layout/lProcess2"/>
    <dgm:cxn modelId="{638B944B-4AC8-4B22-B5FE-07336A4D6E50}" type="presParOf" srcId="{763E59F7-A972-4436-8ABF-83E848FC8755}" destId="{BFCE290C-5462-4A9D-9300-3F6E275A2C89}" srcOrd="3" destOrd="0" presId="urn:microsoft.com/office/officeart/2005/8/layout/lProcess2"/>
    <dgm:cxn modelId="{5A3C0B54-F3CF-47D6-A9CE-89CE875118CF}" type="presParOf" srcId="{763E59F7-A972-4436-8ABF-83E848FC8755}" destId="{813B9FFE-7C23-4C31-8F52-61107F4892A9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4206F49-9782-4239-BDAF-4938058C6415}" type="doc">
      <dgm:prSet loTypeId="urn:microsoft.com/office/officeart/2005/8/layout/radial6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86F6278-3249-4C11-ABE6-CC059BED500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 детей среднего дошкольного возраста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C716CF-5D83-4CFE-8D03-6FB0C3D80A25}" type="parTrans" cxnId="{C539EE9A-C89D-4C2A-86DA-EC07F9EBD190}">
      <dgm:prSet/>
      <dgm:spPr/>
      <dgm:t>
        <a:bodyPr/>
        <a:lstStyle/>
        <a:p>
          <a:endParaRPr lang="ru-RU"/>
        </a:p>
      </dgm:t>
    </dgm:pt>
    <dgm:pt modelId="{931934BC-1EB6-45CD-8500-720A09A7D9DE}" type="sibTrans" cxnId="{C539EE9A-C89D-4C2A-86DA-EC07F9EBD190}">
      <dgm:prSet/>
      <dgm:spPr/>
      <dgm:t>
        <a:bodyPr/>
        <a:lstStyle/>
        <a:p>
          <a:endParaRPr lang="ru-RU"/>
        </a:p>
      </dgm:t>
    </dgm:pt>
    <dgm:pt modelId="{8EE6AB63-ED14-4FD6-A7A4-A1253B4636E3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словарь ребенка увеличивается примерно на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600 – 800 слов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DC557D-6F63-461A-9024-7FC0A67ACD46}" type="parTrans" cxnId="{00E3FA74-B08A-48BA-8FAA-E6C763724389}">
      <dgm:prSet/>
      <dgm:spPr/>
      <dgm:t>
        <a:bodyPr/>
        <a:lstStyle/>
        <a:p>
          <a:endParaRPr lang="ru-RU"/>
        </a:p>
      </dgm:t>
    </dgm:pt>
    <dgm:pt modelId="{8916964C-84BA-455C-BD40-747FDB848B9F}" type="sibTrans" cxnId="{00E3FA74-B08A-48BA-8FAA-E6C763724389}">
      <dgm:prSet/>
      <dgm:spPr/>
      <dgm:t>
        <a:bodyPr/>
        <a:lstStyle/>
        <a:p>
          <a:endParaRPr lang="ru-RU"/>
        </a:p>
      </dgm:t>
    </dgm:pt>
    <dgm:pt modelId="{292C47EE-0174-44D1-9BF3-8CCFC83B9D9E}">
      <dgm:prSet phldrT="[Текст]" phldr="1"/>
      <dgm:spPr/>
      <dgm:t>
        <a:bodyPr/>
        <a:lstStyle/>
        <a:p>
          <a:endParaRPr lang="ru-RU"/>
        </a:p>
      </dgm:t>
    </dgm:pt>
    <dgm:pt modelId="{9EA9B42D-CAEB-4A2E-8E40-1C9F7F0358AC}" type="parTrans" cxnId="{6B43049A-C2C5-4123-A55B-ADC95B4924C0}">
      <dgm:prSet/>
      <dgm:spPr/>
      <dgm:t>
        <a:bodyPr/>
        <a:lstStyle/>
        <a:p>
          <a:endParaRPr lang="ru-RU"/>
        </a:p>
      </dgm:t>
    </dgm:pt>
    <dgm:pt modelId="{C0DDB897-C606-46BD-A77F-7500EED05360}" type="sibTrans" cxnId="{6B43049A-C2C5-4123-A55B-ADC95B4924C0}">
      <dgm:prSet/>
      <dgm:spPr/>
      <dgm:t>
        <a:bodyPr/>
        <a:lstStyle/>
        <a:p>
          <a:endParaRPr lang="ru-RU"/>
        </a:p>
      </dgm:t>
    </dgm:pt>
    <dgm:pt modelId="{0B94B7B9-6838-4B9D-9D5C-4342A6205E52}">
      <dgm:prSet phldrT="[Текст]" phldr="1"/>
      <dgm:spPr/>
      <dgm:t>
        <a:bodyPr/>
        <a:lstStyle/>
        <a:p>
          <a:endParaRPr lang="ru-RU"/>
        </a:p>
      </dgm:t>
    </dgm:pt>
    <dgm:pt modelId="{0E0226E2-F5EF-45F6-8636-76C5F3313825}" type="parTrans" cxnId="{F8AA6D87-1C50-48B2-B7FA-E2252B7BF4E3}">
      <dgm:prSet/>
      <dgm:spPr/>
      <dgm:t>
        <a:bodyPr/>
        <a:lstStyle/>
        <a:p>
          <a:endParaRPr lang="ru-RU"/>
        </a:p>
      </dgm:t>
    </dgm:pt>
    <dgm:pt modelId="{70F9B0BD-144E-4A34-B155-24807F3E5C1E}" type="sibTrans" cxnId="{F8AA6D87-1C50-48B2-B7FA-E2252B7BF4E3}">
      <dgm:prSet/>
      <dgm:spPr/>
      <dgm:t>
        <a:bodyPr/>
        <a:lstStyle/>
        <a:p>
          <a:endParaRPr lang="ru-RU"/>
        </a:p>
      </dgm:t>
    </dgm:pt>
    <dgm:pt modelId="{50174C59-0222-46FE-991B-CDF4110D71E6}">
      <dgm:prSet phldrT="[Текст]" phldr="1"/>
      <dgm:spPr/>
      <dgm:t>
        <a:bodyPr/>
        <a:lstStyle/>
        <a:p>
          <a:endParaRPr lang="ru-RU" dirty="0"/>
        </a:p>
      </dgm:t>
    </dgm:pt>
    <dgm:pt modelId="{D8BA9331-885D-4515-85A5-EB008D8F1B18}" type="parTrans" cxnId="{7532914C-B321-484E-8F1A-2B962C799B10}">
      <dgm:prSet/>
      <dgm:spPr/>
      <dgm:t>
        <a:bodyPr/>
        <a:lstStyle/>
        <a:p>
          <a:endParaRPr lang="ru-RU"/>
        </a:p>
      </dgm:t>
    </dgm:pt>
    <dgm:pt modelId="{C9FA6044-B260-4483-9432-3BB23E3EEB63}" type="sibTrans" cxnId="{7532914C-B321-484E-8F1A-2B962C799B10}">
      <dgm:prSet/>
      <dgm:spPr/>
      <dgm:t>
        <a:bodyPr/>
        <a:lstStyle/>
        <a:p>
          <a:endParaRPr lang="ru-RU"/>
        </a:p>
      </dgm:t>
    </dgm:pt>
    <dgm:pt modelId="{ABB781FF-EA14-414C-8235-8CC6D0D077B8}">
      <dgm:prSet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возрастает количество употребляемых существительных и глаголов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1E33C0-097F-449C-9F70-75AF0E38A2D1}" type="parTrans" cxnId="{5E897953-A113-4C01-8ED5-06894B5E3098}">
      <dgm:prSet/>
      <dgm:spPr/>
      <dgm:t>
        <a:bodyPr/>
        <a:lstStyle/>
        <a:p>
          <a:endParaRPr lang="ru-RU"/>
        </a:p>
      </dgm:t>
    </dgm:pt>
    <dgm:pt modelId="{2061A11C-46B1-4C1F-8FB5-0B7E86403203}" type="sibTrans" cxnId="{5E897953-A113-4C01-8ED5-06894B5E3098}">
      <dgm:prSet/>
      <dgm:spPr/>
      <dgm:t>
        <a:bodyPr/>
        <a:lstStyle/>
        <a:p>
          <a:endParaRPr lang="ru-RU"/>
        </a:p>
      </dgm:t>
    </dgm:pt>
    <dgm:pt modelId="{DF85269D-81B1-4AC4-8194-1EC53D331F81}">
      <dgm:prSet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происходит углубление понятий и связанное с ним усвоение значений слов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5D609A-9E0E-4C6E-9718-66F419622755}" type="parTrans" cxnId="{3D570045-4213-4F4F-BF88-BC75E21BC3B2}">
      <dgm:prSet/>
      <dgm:spPr/>
      <dgm:t>
        <a:bodyPr/>
        <a:lstStyle/>
        <a:p>
          <a:endParaRPr lang="ru-RU"/>
        </a:p>
      </dgm:t>
    </dgm:pt>
    <dgm:pt modelId="{F5685131-497B-4C91-9298-B4EBD6D710D9}" type="sibTrans" cxnId="{3D570045-4213-4F4F-BF88-BC75E21BC3B2}">
      <dgm:prSet/>
      <dgm:spPr/>
      <dgm:t>
        <a:bodyPr/>
        <a:lstStyle/>
        <a:p>
          <a:endParaRPr lang="ru-RU"/>
        </a:p>
      </dgm:t>
    </dgm:pt>
    <dgm:pt modelId="{7C037C3B-7771-4D9A-8EE5-B5B6312844A4}">
      <dgm:prSet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появляются ярко выраженное критическое отношение к речи окружающих, а иногда и к собственной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E53EC7-D646-41BF-955A-4A8A99520C9E}" type="parTrans" cxnId="{7EDF16B8-1A7A-48A6-A702-65E1E59B31DB}">
      <dgm:prSet/>
      <dgm:spPr/>
      <dgm:t>
        <a:bodyPr/>
        <a:lstStyle/>
        <a:p>
          <a:endParaRPr lang="ru-RU"/>
        </a:p>
      </dgm:t>
    </dgm:pt>
    <dgm:pt modelId="{6946AD38-3148-43BC-9240-7848CD9DAF28}" type="sibTrans" cxnId="{7EDF16B8-1A7A-48A6-A702-65E1E59B31DB}">
      <dgm:prSet/>
      <dgm:spPr/>
      <dgm:t>
        <a:bodyPr/>
        <a:lstStyle/>
        <a:p>
          <a:endParaRPr lang="ru-RU"/>
        </a:p>
      </dgm:t>
    </dgm:pt>
    <dgm:pt modelId="{BF11A167-3DEC-4D7B-917B-AFFAD7FCBC80}">
      <dgm:prSet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появляются попытки осмыслить значения слов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FE00CF-21A7-4E8D-AE00-49535710301B}" type="parTrans" cxnId="{18BD2F37-0099-4211-A2A4-02B410F814A5}">
      <dgm:prSet/>
      <dgm:spPr/>
      <dgm:t>
        <a:bodyPr/>
        <a:lstStyle/>
        <a:p>
          <a:endParaRPr lang="ru-RU"/>
        </a:p>
      </dgm:t>
    </dgm:pt>
    <dgm:pt modelId="{D17CB609-A99B-4818-9626-EEB415285A77}" type="sibTrans" cxnId="{18BD2F37-0099-4211-A2A4-02B410F814A5}">
      <dgm:prSet/>
      <dgm:spPr/>
      <dgm:t>
        <a:bodyPr/>
        <a:lstStyle/>
        <a:p>
          <a:endParaRPr lang="ru-RU"/>
        </a:p>
      </dgm:t>
    </dgm:pt>
    <dgm:pt modelId="{DC108BA0-64BB-4D6A-B291-0D8120CCA42C}">
      <dgm:prSet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наблюдается подъем интереса к слову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C8CA03-4575-4D58-B461-E52905327225}" type="parTrans" cxnId="{E30F378F-5EA5-493F-B544-2563DCAE9A7D}">
      <dgm:prSet/>
      <dgm:spPr/>
      <dgm:t>
        <a:bodyPr/>
        <a:lstStyle/>
        <a:p>
          <a:endParaRPr lang="ru-RU"/>
        </a:p>
      </dgm:t>
    </dgm:pt>
    <dgm:pt modelId="{92396C88-C9AE-4E82-AA6E-E0479984CD32}" type="sibTrans" cxnId="{E30F378F-5EA5-493F-B544-2563DCAE9A7D}">
      <dgm:prSet/>
      <dgm:spPr/>
      <dgm:t>
        <a:bodyPr/>
        <a:lstStyle/>
        <a:p>
          <a:endParaRPr lang="ru-RU"/>
        </a:p>
      </dgm:t>
    </dgm:pt>
    <dgm:pt modelId="{9ED302F3-8942-4B05-AC68-2EAFB1D91787}">
      <dgm:prSet/>
      <dgm:spPr/>
      <dgm:t>
        <a:bodyPr/>
        <a:lstStyle/>
        <a:p>
          <a:endParaRPr lang="ru-RU" sz="1400" dirty="0">
            <a:solidFill>
              <a:schemeClr val="tx1"/>
            </a:solidFill>
          </a:endParaRPr>
        </a:p>
      </dgm:t>
    </dgm:pt>
    <dgm:pt modelId="{40A7D2C2-4B49-494B-B934-D2CDF3C52D49}" type="parTrans" cxnId="{0898FB4D-0B04-4FEC-B86D-430AC0418FCA}">
      <dgm:prSet/>
      <dgm:spPr/>
      <dgm:t>
        <a:bodyPr/>
        <a:lstStyle/>
        <a:p>
          <a:endParaRPr lang="ru-RU"/>
        </a:p>
      </dgm:t>
    </dgm:pt>
    <dgm:pt modelId="{DC55DF11-0766-462C-A424-4CBFFB8E0A12}" type="sibTrans" cxnId="{0898FB4D-0B04-4FEC-B86D-430AC0418FCA}">
      <dgm:prSet/>
      <dgm:spPr/>
      <dgm:t>
        <a:bodyPr/>
        <a:lstStyle/>
        <a:p>
          <a:endParaRPr lang="ru-RU"/>
        </a:p>
      </dgm:t>
    </dgm:pt>
    <dgm:pt modelId="{719B91DD-E28C-41D1-BE07-45700AC6548A}" type="pres">
      <dgm:prSet presAssocID="{E4206F49-9782-4239-BDAF-4938058C641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F35E5C-FA1E-47A1-BD21-B2A5DE12FB38}" type="pres">
      <dgm:prSet presAssocID="{986F6278-3249-4C11-ABE6-CC059BED5005}" presName="centerShape" presStyleLbl="node0" presStyleIdx="0" presStyleCnt="1" custScaleX="103302" custScaleY="105291"/>
      <dgm:spPr/>
      <dgm:t>
        <a:bodyPr/>
        <a:lstStyle/>
        <a:p>
          <a:endParaRPr lang="ru-RU"/>
        </a:p>
      </dgm:t>
    </dgm:pt>
    <dgm:pt modelId="{1114F67B-2164-4F60-ABE8-DFB9560D2206}" type="pres">
      <dgm:prSet presAssocID="{8EE6AB63-ED14-4FD6-A7A4-A1253B4636E3}" presName="node" presStyleLbl="node1" presStyleIdx="0" presStyleCnt="6" custScaleX="141147" custScaleY="115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D988F0-C047-4C4D-AD54-7DEAB06D931F}" type="pres">
      <dgm:prSet presAssocID="{8EE6AB63-ED14-4FD6-A7A4-A1253B4636E3}" presName="dummy" presStyleCnt="0"/>
      <dgm:spPr/>
    </dgm:pt>
    <dgm:pt modelId="{BE3ABD1A-43BF-4D02-8DC3-204413EF6816}" type="pres">
      <dgm:prSet presAssocID="{8916964C-84BA-455C-BD40-747FDB848B9F}" presName="sibTrans" presStyleLbl="sibTrans2D1" presStyleIdx="0" presStyleCnt="6"/>
      <dgm:spPr/>
      <dgm:t>
        <a:bodyPr/>
        <a:lstStyle/>
        <a:p>
          <a:endParaRPr lang="ru-RU"/>
        </a:p>
      </dgm:t>
    </dgm:pt>
    <dgm:pt modelId="{C1FEB9C2-8D04-49FA-934A-6790A8A53DA3}" type="pres">
      <dgm:prSet presAssocID="{ABB781FF-EA14-414C-8235-8CC6D0D077B8}" presName="node" presStyleLbl="node1" presStyleIdx="1" presStyleCnt="6" custScaleX="162755" custScaleY="120351" custRadScaleRad="107066" custRadScaleInc="-205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F504B9-C246-4669-9D2E-F64DA4D20F55}" type="pres">
      <dgm:prSet presAssocID="{ABB781FF-EA14-414C-8235-8CC6D0D077B8}" presName="dummy" presStyleCnt="0"/>
      <dgm:spPr/>
    </dgm:pt>
    <dgm:pt modelId="{98C7DA0E-8FC4-4ECB-BEAE-3F0EDC685EA0}" type="pres">
      <dgm:prSet presAssocID="{2061A11C-46B1-4C1F-8FB5-0B7E86403203}" presName="sibTrans" presStyleLbl="sibTrans2D1" presStyleIdx="1" presStyleCnt="6"/>
      <dgm:spPr/>
      <dgm:t>
        <a:bodyPr/>
        <a:lstStyle/>
        <a:p>
          <a:endParaRPr lang="ru-RU"/>
        </a:p>
      </dgm:t>
    </dgm:pt>
    <dgm:pt modelId="{F8158B0F-9166-4E1A-880A-98F5F95ECA26}" type="pres">
      <dgm:prSet presAssocID="{DF85269D-81B1-4AC4-8194-1EC53D331F81}" presName="node" presStyleLbl="node1" presStyleIdx="2" presStyleCnt="6" custScaleX="139846" custScaleY="109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1E7612-3AF8-4958-830C-8C4D3DA459C4}" type="pres">
      <dgm:prSet presAssocID="{DF85269D-81B1-4AC4-8194-1EC53D331F81}" presName="dummy" presStyleCnt="0"/>
      <dgm:spPr/>
    </dgm:pt>
    <dgm:pt modelId="{B3812050-967D-4BC8-BB97-EF3FB2060A47}" type="pres">
      <dgm:prSet presAssocID="{F5685131-497B-4C91-9298-B4EBD6D710D9}" presName="sibTrans" presStyleLbl="sibTrans2D1" presStyleIdx="2" presStyleCnt="6"/>
      <dgm:spPr/>
      <dgm:t>
        <a:bodyPr/>
        <a:lstStyle/>
        <a:p>
          <a:endParaRPr lang="ru-RU"/>
        </a:p>
      </dgm:t>
    </dgm:pt>
    <dgm:pt modelId="{D9B85806-563F-4C2D-922A-9BADC65EEFA7}" type="pres">
      <dgm:prSet presAssocID="{7C037C3B-7771-4D9A-8EE5-B5B6312844A4}" presName="node" presStyleLbl="node1" presStyleIdx="3" presStyleCnt="6" custScaleX="149617" custScaleY="1352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6FEBFA-242C-4866-9373-BB755775DE11}" type="pres">
      <dgm:prSet presAssocID="{7C037C3B-7771-4D9A-8EE5-B5B6312844A4}" presName="dummy" presStyleCnt="0"/>
      <dgm:spPr/>
    </dgm:pt>
    <dgm:pt modelId="{0BBF79C7-9095-4B10-8C0B-1A9425973D9A}" type="pres">
      <dgm:prSet presAssocID="{6946AD38-3148-43BC-9240-7848CD9DAF28}" presName="sibTrans" presStyleLbl="sibTrans2D1" presStyleIdx="3" presStyleCnt="6"/>
      <dgm:spPr/>
      <dgm:t>
        <a:bodyPr/>
        <a:lstStyle/>
        <a:p>
          <a:endParaRPr lang="ru-RU"/>
        </a:p>
      </dgm:t>
    </dgm:pt>
    <dgm:pt modelId="{C2466E8B-119E-4D1D-81A7-0254B8FE0165}" type="pres">
      <dgm:prSet presAssocID="{BF11A167-3DEC-4D7B-917B-AFFAD7FCBC80}" presName="node" presStyleLbl="node1" presStyleIdx="4" presStyleCnt="6" custScaleX="140509" custScaleY="1014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34C44F-A07E-455B-A947-A136BCC2CD99}" type="pres">
      <dgm:prSet presAssocID="{BF11A167-3DEC-4D7B-917B-AFFAD7FCBC80}" presName="dummy" presStyleCnt="0"/>
      <dgm:spPr/>
    </dgm:pt>
    <dgm:pt modelId="{A8973CA6-6E1B-4280-840D-2488E8BAB3C2}" type="pres">
      <dgm:prSet presAssocID="{D17CB609-A99B-4818-9626-EEB415285A77}" presName="sibTrans" presStyleLbl="sibTrans2D1" presStyleIdx="4" presStyleCnt="6"/>
      <dgm:spPr/>
      <dgm:t>
        <a:bodyPr/>
        <a:lstStyle/>
        <a:p>
          <a:endParaRPr lang="ru-RU"/>
        </a:p>
      </dgm:t>
    </dgm:pt>
    <dgm:pt modelId="{E5B00817-405A-4233-B047-C37E0179ECA6}" type="pres">
      <dgm:prSet presAssocID="{DC108BA0-64BB-4D6A-B291-0D8120CCA42C}" presName="node" presStyleLbl="node1" presStyleIdx="5" presStyleCnt="6" custScaleX="136630" custScaleY="99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2DDE5E-8DDE-458B-9A36-83B1C4D11FFE}" type="pres">
      <dgm:prSet presAssocID="{DC108BA0-64BB-4D6A-B291-0D8120CCA42C}" presName="dummy" presStyleCnt="0"/>
      <dgm:spPr/>
    </dgm:pt>
    <dgm:pt modelId="{22FEDC7B-6819-4FF1-9A53-5F79A4887BE5}" type="pres">
      <dgm:prSet presAssocID="{92396C88-C9AE-4E82-AA6E-E0479984CD32}" presName="sibTrans" presStyleLbl="sibTrans2D1" presStyleIdx="5" presStyleCnt="6"/>
      <dgm:spPr/>
      <dgm:t>
        <a:bodyPr/>
        <a:lstStyle/>
        <a:p>
          <a:endParaRPr lang="ru-RU"/>
        </a:p>
      </dgm:t>
    </dgm:pt>
  </dgm:ptLst>
  <dgm:cxnLst>
    <dgm:cxn modelId="{4AE5DEB7-8843-4E35-A066-CA3656BF35CF}" type="presOf" srcId="{E4206F49-9782-4239-BDAF-4938058C6415}" destId="{719B91DD-E28C-41D1-BE07-45700AC6548A}" srcOrd="0" destOrd="0" presId="urn:microsoft.com/office/officeart/2005/8/layout/radial6"/>
    <dgm:cxn modelId="{E30F378F-5EA5-493F-B544-2563DCAE9A7D}" srcId="{986F6278-3249-4C11-ABE6-CC059BED5005}" destId="{DC108BA0-64BB-4D6A-B291-0D8120CCA42C}" srcOrd="5" destOrd="0" parTransId="{16C8CA03-4575-4D58-B461-E52905327225}" sibTransId="{92396C88-C9AE-4E82-AA6E-E0479984CD32}"/>
    <dgm:cxn modelId="{18BD2F37-0099-4211-A2A4-02B410F814A5}" srcId="{986F6278-3249-4C11-ABE6-CC059BED5005}" destId="{BF11A167-3DEC-4D7B-917B-AFFAD7FCBC80}" srcOrd="4" destOrd="0" parTransId="{53FE00CF-21A7-4E8D-AE00-49535710301B}" sibTransId="{D17CB609-A99B-4818-9626-EEB415285A77}"/>
    <dgm:cxn modelId="{793307CA-B274-4FBB-92A0-4C4941E9E086}" type="presOf" srcId="{ABB781FF-EA14-414C-8235-8CC6D0D077B8}" destId="{C1FEB9C2-8D04-49FA-934A-6790A8A53DA3}" srcOrd="0" destOrd="0" presId="urn:microsoft.com/office/officeart/2005/8/layout/radial6"/>
    <dgm:cxn modelId="{F8AA6D87-1C50-48B2-B7FA-E2252B7BF4E3}" srcId="{9ED302F3-8942-4B05-AC68-2EAFB1D91787}" destId="{0B94B7B9-6838-4B9D-9D5C-4342A6205E52}" srcOrd="1" destOrd="0" parTransId="{0E0226E2-F5EF-45F6-8636-76C5F3313825}" sibTransId="{70F9B0BD-144E-4A34-B155-24807F3E5C1E}"/>
    <dgm:cxn modelId="{796DB905-033D-4005-9382-FBAF9A1BF625}" type="presOf" srcId="{7C037C3B-7771-4D9A-8EE5-B5B6312844A4}" destId="{D9B85806-563F-4C2D-922A-9BADC65EEFA7}" srcOrd="0" destOrd="0" presId="urn:microsoft.com/office/officeart/2005/8/layout/radial6"/>
    <dgm:cxn modelId="{82129A81-07B3-4B1E-A7DB-83A7AD0E6F62}" type="presOf" srcId="{986F6278-3249-4C11-ABE6-CC059BED5005}" destId="{A6F35E5C-FA1E-47A1-BD21-B2A5DE12FB38}" srcOrd="0" destOrd="0" presId="urn:microsoft.com/office/officeart/2005/8/layout/radial6"/>
    <dgm:cxn modelId="{5E897953-A113-4C01-8ED5-06894B5E3098}" srcId="{986F6278-3249-4C11-ABE6-CC059BED5005}" destId="{ABB781FF-EA14-414C-8235-8CC6D0D077B8}" srcOrd="1" destOrd="0" parTransId="{071E33C0-097F-449C-9F70-75AF0E38A2D1}" sibTransId="{2061A11C-46B1-4C1F-8FB5-0B7E86403203}"/>
    <dgm:cxn modelId="{671114EF-B72E-4DBD-B902-19361EF66778}" type="presOf" srcId="{F5685131-497B-4C91-9298-B4EBD6D710D9}" destId="{B3812050-967D-4BC8-BB97-EF3FB2060A47}" srcOrd="0" destOrd="0" presId="urn:microsoft.com/office/officeart/2005/8/layout/radial6"/>
    <dgm:cxn modelId="{9AB635B8-7BE4-4EBD-B3E1-5668F7BE2325}" type="presOf" srcId="{8EE6AB63-ED14-4FD6-A7A4-A1253B4636E3}" destId="{1114F67B-2164-4F60-ABE8-DFB9560D2206}" srcOrd="0" destOrd="0" presId="urn:microsoft.com/office/officeart/2005/8/layout/radial6"/>
    <dgm:cxn modelId="{7A7A8522-C6C6-4FD1-9468-3F1A8C406AFB}" type="presOf" srcId="{2061A11C-46B1-4C1F-8FB5-0B7E86403203}" destId="{98C7DA0E-8FC4-4ECB-BEAE-3F0EDC685EA0}" srcOrd="0" destOrd="0" presId="urn:microsoft.com/office/officeart/2005/8/layout/radial6"/>
    <dgm:cxn modelId="{00E3FA74-B08A-48BA-8FAA-E6C763724389}" srcId="{986F6278-3249-4C11-ABE6-CC059BED5005}" destId="{8EE6AB63-ED14-4FD6-A7A4-A1253B4636E3}" srcOrd="0" destOrd="0" parTransId="{85DC557D-6F63-461A-9024-7FC0A67ACD46}" sibTransId="{8916964C-84BA-455C-BD40-747FDB848B9F}"/>
    <dgm:cxn modelId="{3DD94C24-6049-45AC-B1BC-77FEA0CB4BB3}" type="presOf" srcId="{DF85269D-81B1-4AC4-8194-1EC53D331F81}" destId="{F8158B0F-9166-4E1A-880A-98F5F95ECA26}" srcOrd="0" destOrd="0" presId="urn:microsoft.com/office/officeart/2005/8/layout/radial6"/>
    <dgm:cxn modelId="{4D2DA4C0-EE37-4FA6-BA7E-97A40E67F3EB}" type="presOf" srcId="{8916964C-84BA-455C-BD40-747FDB848B9F}" destId="{BE3ABD1A-43BF-4D02-8DC3-204413EF6816}" srcOrd="0" destOrd="0" presId="urn:microsoft.com/office/officeart/2005/8/layout/radial6"/>
    <dgm:cxn modelId="{A8ECEBD1-835F-4351-A57B-5D4202168530}" type="presOf" srcId="{6946AD38-3148-43BC-9240-7848CD9DAF28}" destId="{0BBF79C7-9095-4B10-8C0B-1A9425973D9A}" srcOrd="0" destOrd="0" presId="urn:microsoft.com/office/officeart/2005/8/layout/radial6"/>
    <dgm:cxn modelId="{9BB2397D-AF3A-426F-BBCC-94561C901004}" type="presOf" srcId="{BF11A167-3DEC-4D7B-917B-AFFAD7FCBC80}" destId="{C2466E8B-119E-4D1D-81A7-0254B8FE0165}" srcOrd="0" destOrd="0" presId="urn:microsoft.com/office/officeart/2005/8/layout/radial6"/>
    <dgm:cxn modelId="{381DB3DC-43CD-49E4-BC45-6483B6CB6B28}" type="presOf" srcId="{DC108BA0-64BB-4D6A-B291-0D8120CCA42C}" destId="{E5B00817-405A-4233-B047-C37E0179ECA6}" srcOrd="0" destOrd="0" presId="urn:microsoft.com/office/officeart/2005/8/layout/radial6"/>
    <dgm:cxn modelId="{3D570045-4213-4F4F-BF88-BC75E21BC3B2}" srcId="{986F6278-3249-4C11-ABE6-CC059BED5005}" destId="{DF85269D-81B1-4AC4-8194-1EC53D331F81}" srcOrd="2" destOrd="0" parTransId="{385D609A-9E0E-4C6E-9718-66F419622755}" sibTransId="{F5685131-497B-4C91-9298-B4EBD6D710D9}"/>
    <dgm:cxn modelId="{C539EE9A-C89D-4C2A-86DA-EC07F9EBD190}" srcId="{E4206F49-9782-4239-BDAF-4938058C6415}" destId="{986F6278-3249-4C11-ABE6-CC059BED5005}" srcOrd="0" destOrd="0" parTransId="{64C716CF-5D83-4CFE-8D03-6FB0C3D80A25}" sibTransId="{931934BC-1EB6-45CD-8500-720A09A7D9DE}"/>
    <dgm:cxn modelId="{A2011D2B-F820-4567-932E-5D88E1789C4E}" type="presOf" srcId="{92396C88-C9AE-4E82-AA6E-E0479984CD32}" destId="{22FEDC7B-6819-4FF1-9A53-5F79A4887BE5}" srcOrd="0" destOrd="0" presId="urn:microsoft.com/office/officeart/2005/8/layout/radial6"/>
    <dgm:cxn modelId="{7532914C-B321-484E-8F1A-2B962C799B10}" srcId="{9ED302F3-8942-4B05-AC68-2EAFB1D91787}" destId="{50174C59-0222-46FE-991B-CDF4110D71E6}" srcOrd="2" destOrd="0" parTransId="{D8BA9331-885D-4515-85A5-EB008D8F1B18}" sibTransId="{C9FA6044-B260-4483-9432-3BB23E3EEB63}"/>
    <dgm:cxn modelId="{6B43049A-C2C5-4123-A55B-ADC95B4924C0}" srcId="{9ED302F3-8942-4B05-AC68-2EAFB1D91787}" destId="{292C47EE-0174-44D1-9BF3-8CCFC83B9D9E}" srcOrd="0" destOrd="0" parTransId="{9EA9B42D-CAEB-4A2E-8E40-1C9F7F0358AC}" sibTransId="{C0DDB897-C606-46BD-A77F-7500EED05360}"/>
    <dgm:cxn modelId="{7EDF16B8-1A7A-48A6-A702-65E1E59B31DB}" srcId="{986F6278-3249-4C11-ABE6-CC059BED5005}" destId="{7C037C3B-7771-4D9A-8EE5-B5B6312844A4}" srcOrd="3" destOrd="0" parTransId="{D6E53EC7-D646-41BF-955A-4A8A99520C9E}" sibTransId="{6946AD38-3148-43BC-9240-7848CD9DAF28}"/>
    <dgm:cxn modelId="{3D28C13D-6051-4384-8AA0-99467D579CE9}" type="presOf" srcId="{D17CB609-A99B-4818-9626-EEB415285A77}" destId="{A8973CA6-6E1B-4280-840D-2488E8BAB3C2}" srcOrd="0" destOrd="0" presId="urn:microsoft.com/office/officeart/2005/8/layout/radial6"/>
    <dgm:cxn modelId="{0898FB4D-0B04-4FEC-B86D-430AC0418FCA}" srcId="{E4206F49-9782-4239-BDAF-4938058C6415}" destId="{9ED302F3-8942-4B05-AC68-2EAFB1D91787}" srcOrd="1" destOrd="0" parTransId="{40A7D2C2-4B49-494B-B934-D2CDF3C52D49}" sibTransId="{DC55DF11-0766-462C-A424-4CBFFB8E0A12}"/>
    <dgm:cxn modelId="{AE5AD638-BD63-4249-8BD8-A0D32E737E91}" type="presParOf" srcId="{719B91DD-E28C-41D1-BE07-45700AC6548A}" destId="{A6F35E5C-FA1E-47A1-BD21-B2A5DE12FB38}" srcOrd="0" destOrd="0" presId="urn:microsoft.com/office/officeart/2005/8/layout/radial6"/>
    <dgm:cxn modelId="{231C01FA-F0BD-4952-9D6C-7E551A02A0DD}" type="presParOf" srcId="{719B91DD-E28C-41D1-BE07-45700AC6548A}" destId="{1114F67B-2164-4F60-ABE8-DFB9560D2206}" srcOrd="1" destOrd="0" presId="urn:microsoft.com/office/officeart/2005/8/layout/radial6"/>
    <dgm:cxn modelId="{42CAE0EA-BDFD-41C0-AD9D-3BEAC493B81B}" type="presParOf" srcId="{719B91DD-E28C-41D1-BE07-45700AC6548A}" destId="{0BD988F0-C047-4C4D-AD54-7DEAB06D931F}" srcOrd="2" destOrd="0" presId="urn:microsoft.com/office/officeart/2005/8/layout/radial6"/>
    <dgm:cxn modelId="{61B82F23-9CC0-4DFB-AF75-A46BF56F3C14}" type="presParOf" srcId="{719B91DD-E28C-41D1-BE07-45700AC6548A}" destId="{BE3ABD1A-43BF-4D02-8DC3-204413EF6816}" srcOrd="3" destOrd="0" presId="urn:microsoft.com/office/officeart/2005/8/layout/radial6"/>
    <dgm:cxn modelId="{4C8B11DF-DC07-4378-B957-E1A640BA5D8B}" type="presParOf" srcId="{719B91DD-E28C-41D1-BE07-45700AC6548A}" destId="{C1FEB9C2-8D04-49FA-934A-6790A8A53DA3}" srcOrd="4" destOrd="0" presId="urn:microsoft.com/office/officeart/2005/8/layout/radial6"/>
    <dgm:cxn modelId="{28A9440C-5DB1-45C0-B45D-5BF9F29453B5}" type="presParOf" srcId="{719B91DD-E28C-41D1-BE07-45700AC6548A}" destId="{8FF504B9-C246-4669-9D2E-F64DA4D20F55}" srcOrd="5" destOrd="0" presId="urn:microsoft.com/office/officeart/2005/8/layout/radial6"/>
    <dgm:cxn modelId="{03ECB826-73F6-4FBD-AC0F-339985C37BA9}" type="presParOf" srcId="{719B91DD-E28C-41D1-BE07-45700AC6548A}" destId="{98C7DA0E-8FC4-4ECB-BEAE-3F0EDC685EA0}" srcOrd="6" destOrd="0" presId="urn:microsoft.com/office/officeart/2005/8/layout/radial6"/>
    <dgm:cxn modelId="{7E3CC70E-81DB-421E-929D-2BCA700C0282}" type="presParOf" srcId="{719B91DD-E28C-41D1-BE07-45700AC6548A}" destId="{F8158B0F-9166-4E1A-880A-98F5F95ECA26}" srcOrd="7" destOrd="0" presId="urn:microsoft.com/office/officeart/2005/8/layout/radial6"/>
    <dgm:cxn modelId="{93FA151D-AB29-4E49-A14E-1A09DC33F0DF}" type="presParOf" srcId="{719B91DD-E28C-41D1-BE07-45700AC6548A}" destId="{2F1E7612-3AF8-4958-830C-8C4D3DA459C4}" srcOrd="8" destOrd="0" presId="urn:microsoft.com/office/officeart/2005/8/layout/radial6"/>
    <dgm:cxn modelId="{9C4D6001-03F9-4866-8943-C102BA58D553}" type="presParOf" srcId="{719B91DD-E28C-41D1-BE07-45700AC6548A}" destId="{B3812050-967D-4BC8-BB97-EF3FB2060A47}" srcOrd="9" destOrd="0" presId="urn:microsoft.com/office/officeart/2005/8/layout/radial6"/>
    <dgm:cxn modelId="{9EE9F347-AA2C-4462-AC02-883CD0CCEEE7}" type="presParOf" srcId="{719B91DD-E28C-41D1-BE07-45700AC6548A}" destId="{D9B85806-563F-4C2D-922A-9BADC65EEFA7}" srcOrd="10" destOrd="0" presId="urn:microsoft.com/office/officeart/2005/8/layout/radial6"/>
    <dgm:cxn modelId="{EDBF6278-ED6C-4E42-9A51-BFED563DE2E0}" type="presParOf" srcId="{719B91DD-E28C-41D1-BE07-45700AC6548A}" destId="{496FEBFA-242C-4866-9373-BB755775DE11}" srcOrd="11" destOrd="0" presId="urn:microsoft.com/office/officeart/2005/8/layout/radial6"/>
    <dgm:cxn modelId="{73EAFA1F-7973-473B-AF23-0B09794373BA}" type="presParOf" srcId="{719B91DD-E28C-41D1-BE07-45700AC6548A}" destId="{0BBF79C7-9095-4B10-8C0B-1A9425973D9A}" srcOrd="12" destOrd="0" presId="urn:microsoft.com/office/officeart/2005/8/layout/radial6"/>
    <dgm:cxn modelId="{C9B48049-070A-44CC-BD0C-584A1A65E36C}" type="presParOf" srcId="{719B91DD-E28C-41D1-BE07-45700AC6548A}" destId="{C2466E8B-119E-4D1D-81A7-0254B8FE0165}" srcOrd="13" destOrd="0" presId="urn:microsoft.com/office/officeart/2005/8/layout/radial6"/>
    <dgm:cxn modelId="{1958A9E6-84B9-4DD7-8692-EE82EC7BDA6A}" type="presParOf" srcId="{719B91DD-E28C-41D1-BE07-45700AC6548A}" destId="{1534C44F-A07E-455B-A947-A136BCC2CD99}" srcOrd="14" destOrd="0" presId="urn:microsoft.com/office/officeart/2005/8/layout/radial6"/>
    <dgm:cxn modelId="{8E5C3CA6-659E-411B-AA4A-373A7B0B93FA}" type="presParOf" srcId="{719B91DD-E28C-41D1-BE07-45700AC6548A}" destId="{A8973CA6-6E1B-4280-840D-2488E8BAB3C2}" srcOrd="15" destOrd="0" presId="urn:microsoft.com/office/officeart/2005/8/layout/radial6"/>
    <dgm:cxn modelId="{D727527B-1287-432F-8FE6-D42C05167E6A}" type="presParOf" srcId="{719B91DD-E28C-41D1-BE07-45700AC6548A}" destId="{E5B00817-405A-4233-B047-C37E0179ECA6}" srcOrd="16" destOrd="0" presId="urn:microsoft.com/office/officeart/2005/8/layout/radial6"/>
    <dgm:cxn modelId="{D14A5CC8-73B4-40FF-BEC4-6AFE4C801DC3}" type="presParOf" srcId="{719B91DD-E28C-41D1-BE07-45700AC6548A}" destId="{322DDE5E-8DDE-458B-9A36-83B1C4D11FFE}" srcOrd="17" destOrd="0" presId="urn:microsoft.com/office/officeart/2005/8/layout/radial6"/>
    <dgm:cxn modelId="{8CD63131-2F31-42E7-ABFE-882B904FC599}" type="presParOf" srcId="{719B91DD-E28C-41D1-BE07-45700AC6548A}" destId="{22FEDC7B-6819-4FF1-9A53-5F79A4887BE5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A6AA55-901E-4115-82D0-B6BBC17CD795}" type="doc">
      <dgm:prSet loTypeId="urn:microsoft.com/office/officeart/2005/8/layout/matrix1" loCatId="matrix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C32F3EA4-B6BF-4537-9BAD-2268F2BB7F08}">
      <dgm:prSet phldrT="[Текст]" custT="1"/>
      <dgm:spPr/>
      <dgm:t>
        <a:bodyPr/>
        <a:lstStyle/>
        <a:p>
          <a:pPr algn="ctr">
            <a:lnSpc>
              <a:spcPct val="100000"/>
            </a:lnSpc>
          </a:pP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использование нового слова и</a:t>
          </a:r>
        </a:p>
        <a:p>
          <a:pPr algn="ctr">
            <a:lnSpc>
              <a:spcPct val="100000"/>
            </a:lnSpc>
          </a:pP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рассматривание предмета </a:t>
          </a:r>
        </a:p>
        <a:p>
          <a:pPr algn="ctr">
            <a:lnSpc>
              <a:spcPct val="100000"/>
            </a:lnSpc>
          </a:pP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(демонстрация действия), </a:t>
          </a:r>
        </a:p>
        <a:p>
          <a:pPr algn="ctr">
            <a:lnSpc>
              <a:spcPct val="100000"/>
            </a:lnSpc>
          </a:pP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которое оно обозначает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730FCC1-257F-447B-9D60-534BEBC08F5B}" type="parTrans" cxnId="{85345151-B84E-4B25-BC62-D8D4BA066A6C}">
      <dgm:prSet/>
      <dgm:spPr/>
      <dgm:t>
        <a:bodyPr/>
        <a:lstStyle/>
        <a:p>
          <a:endParaRPr lang="ru-RU"/>
        </a:p>
      </dgm:t>
    </dgm:pt>
    <dgm:pt modelId="{66075F89-FDC6-47D6-8DEC-011AFFA57663}" type="sibTrans" cxnId="{85345151-B84E-4B25-BC62-D8D4BA066A6C}">
      <dgm:prSet/>
      <dgm:spPr/>
      <dgm:t>
        <a:bodyPr/>
        <a:lstStyle/>
        <a:p>
          <a:endParaRPr lang="ru-RU"/>
        </a:p>
      </dgm:t>
    </dgm:pt>
    <dgm:pt modelId="{F21A3193-22EF-4EB4-B345-636DF741B530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интонационное акцентирование </a:t>
          </a:r>
        </a:p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внимания детей на новом слове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64218EC-1625-4AE6-A6B8-947A553D58D6}" type="parTrans" cxnId="{63A9E2D8-0AC8-494F-A217-1EC4DFF452B6}">
      <dgm:prSet/>
      <dgm:spPr/>
      <dgm:t>
        <a:bodyPr/>
        <a:lstStyle/>
        <a:p>
          <a:endParaRPr lang="ru-RU"/>
        </a:p>
      </dgm:t>
    </dgm:pt>
    <dgm:pt modelId="{B66A89D5-7DDC-4FE6-93F7-2DC0C6B31D47}" type="sibTrans" cxnId="{63A9E2D8-0AC8-494F-A217-1EC4DFF452B6}">
      <dgm:prSet/>
      <dgm:spPr/>
      <dgm:t>
        <a:bodyPr/>
        <a:lstStyle/>
        <a:p>
          <a:endParaRPr lang="ru-RU"/>
        </a:p>
      </dgm:t>
    </dgm:pt>
    <dgm:pt modelId="{19D5CFCD-5949-4401-B95C-721FCA7F7CB7}">
      <dgm:prSet phldrT="[Текст]" custT="1"/>
      <dgm:spPr/>
      <dgm:t>
        <a:bodyPr/>
        <a:lstStyle/>
        <a:p>
          <a:pPr algn="l"/>
          <a:r>
            <a: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</a:t>
          </a:r>
        </a:p>
        <a:p>
          <a:pPr algn="ctr"/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многократное повторение</a:t>
          </a:r>
        </a:p>
        <a:p>
          <a:pPr algn="ctr"/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речевого </a:t>
          </a:r>
        </a:p>
        <a:p>
          <a:pPr algn="ctr"/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образца для его дословного</a:t>
          </a:r>
        </a:p>
        <a:p>
          <a:pPr algn="ctr"/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воспроизведения 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96C1F0C-A993-4E39-9C02-B6C67D09DB15}" type="parTrans" cxnId="{AE1145BD-37CF-402E-AB85-573613B2385C}">
      <dgm:prSet/>
      <dgm:spPr/>
      <dgm:t>
        <a:bodyPr/>
        <a:lstStyle/>
        <a:p>
          <a:endParaRPr lang="ru-RU"/>
        </a:p>
      </dgm:t>
    </dgm:pt>
    <dgm:pt modelId="{D057B83F-CDA1-4681-B4CB-2499ACBA0FD7}" type="sibTrans" cxnId="{AE1145BD-37CF-402E-AB85-573613B2385C}">
      <dgm:prSet/>
      <dgm:spPr/>
      <dgm:t>
        <a:bodyPr/>
        <a:lstStyle/>
        <a:p>
          <a:endParaRPr lang="ru-RU"/>
        </a:p>
      </dgm:t>
    </dgm:pt>
    <dgm:pt modelId="{FD5B1B63-0C02-46D6-810A-BC2D86557E1A}">
      <dgm:prSet phldrT="[Текст]" custT="1"/>
      <dgm:spPr/>
      <dgm:t>
        <a:bodyPr/>
        <a:lstStyle/>
        <a:p>
          <a:endParaRPr lang="ru-RU" sz="14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14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употребление нового слова</a:t>
          </a:r>
        </a:p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(определения) в различных </a:t>
          </a:r>
        </a:p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речевых высказываниях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61DE56E-350E-43CF-AE89-8AA780BAAE11}" type="parTrans" cxnId="{E77E9D8F-CCDA-4E23-823A-3F557BC1B7ED}">
      <dgm:prSet/>
      <dgm:spPr/>
      <dgm:t>
        <a:bodyPr/>
        <a:lstStyle/>
        <a:p>
          <a:endParaRPr lang="ru-RU"/>
        </a:p>
      </dgm:t>
    </dgm:pt>
    <dgm:pt modelId="{04E558B0-5342-4D3D-9C85-090FF8EDA3FD}" type="sibTrans" cxnId="{E77E9D8F-CCDA-4E23-823A-3F557BC1B7ED}">
      <dgm:prSet/>
      <dgm:spPr/>
      <dgm:t>
        <a:bodyPr/>
        <a:lstStyle/>
        <a:p>
          <a:endParaRPr lang="ru-RU"/>
        </a:p>
      </dgm:t>
    </dgm:pt>
    <dgm:pt modelId="{4C97BFD2-E5EB-4A4A-AB77-6D3FA33B53ED}">
      <dgm:prSet phldrT="[Текст]" phldr="1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368B455-2E51-4575-B1C6-70E6297630E1}" type="sibTrans" cxnId="{0EE2FAE6-FE19-46A9-B043-146251D08E5C}">
      <dgm:prSet/>
      <dgm:spPr/>
      <dgm:t>
        <a:bodyPr/>
        <a:lstStyle/>
        <a:p>
          <a:endParaRPr lang="ru-RU"/>
        </a:p>
      </dgm:t>
    </dgm:pt>
    <dgm:pt modelId="{BDE8E473-FDDB-4D3D-AD88-08C628C5315D}" type="parTrans" cxnId="{0EE2FAE6-FE19-46A9-B043-146251D08E5C}">
      <dgm:prSet/>
      <dgm:spPr/>
      <dgm:t>
        <a:bodyPr/>
        <a:lstStyle/>
        <a:p>
          <a:endParaRPr lang="ru-RU"/>
        </a:p>
      </dgm:t>
    </dgm:pt>
    <dgm:pt modelId="{97B0A8F6-0A7C-4C9C-BB63-90A388899B34}" type="pres">
      <dgm:prSet presAssocID="{A4A6AA55-901E-4115-82D0-B6BBC17CD795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A253587-9A0A-44C9-BD9E-0CA6BD2E12BB}" type="pres">
      <dgm:prSet presAssocID="{A4A6AA55-901E-4115-82D0-B6BBC17CD795}" presName="matrix" presStyleCnt="0"/>
      <dgm:spPr/>
    </dgm:pt>
    <dgm:pt modelId="{70F7805E-2A30-4A00-850B-ABA24AABC25A}" type="pres">
      <dgm:prSet presAssocID="{A4A6AA55-901E-4115-82D0-B6BBC17CD795}" presName="tile1" presStyleLbl="node1" presStyleIdx="0" presStyleCnt="4" custLinFactNeighborX="14175" custLinFactNeighborY="4320"/>
      <dgm:spPr/>
      <dgm:t>
        <a:bodyPr/>
        <a:lstStyle/>
        <a:p>
          <a:endParaRPr lang="ru-RU"/>
        </a:p>
      </dgm:t>
    </dgm:pt>
    <dgm:pt modelId="{775EDDA0-2243-49BA-B7E0-4E4D71E7DF3F}" type="pres">
      <dgm:prSet presAssocID="{A4A6AA55-901E-4115-82D0-B6BBC17CD795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C74C94-0E66-4CA4-B67B-0749BF6AFBB6}" type="pres">
      <dgm:prSet presAssocID="{A4A6AA55-901E-4115-82D0-B6BBC17CD795}" presName="tile2" presStyleLbl="node1" presStyleIdx="1" presStyleCnt="4" custLinFactNeighborX="14175" custLinFactNeighborY="4320"/>
      <dgm:spPr/>
      <dgm:t>
        <a:bodyPr/>
        <a:lstStyle/>
        <a:p>
          <a:endParaRPr lang="ru-RU"/>
        </a:p>
      </dgm:t>
    </dgm:pt>
    <dgm:pt modelId="{3159FA38-8B8A-448A-A619-D61DF87F7AAB}" type="pres">
      <dgm:prSet presAssocID="{A4A6AA55-901E-4115-82D0-B6BBC17CD795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2DCAD0-9795-4A62-9F74-C79520EAA94B}" type="pres">
      <dgm:prSet presAssocID="{A4A6AA55-901E-4115-82D0-B6BBC17CD795}" presName="tile3" presStyleLbl="node1" presStyleIdx="2" presStyleCnt="4" custLinFactNeighborX="14175" custLinFactNeighborY="4320"/>
      <dgm:spPr/>
      <dgm:t>
        <a:bodyPr/>
        <a:lstStyle/>
        <a:p>
          <a:endParaRPr lang="ru-RU"/>
        </a:p>
      </dgm:t>
    </dgm:pt>
    <dgm:pt modelId="{D09E7A4A-7750-4340-AA5E-2564C1F962FF}" type="pres">
      <dgm:prSet presAssocID="{A4A6AA55-901E-4115-82D0-B6BBC17CD795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ACB236-B92F-46E5-828F-091A2DD63FE1}" type="pres">
      <dgm:prSet presAssocID="{A4A6AA55-901E-4115-82D0-B6BBC17CD795}" presName="tile4" presStyleLbl="node1" presStyleIdx="3" presStyleCnt="4" custLinFactNeighborX="14175" custLinFactNeighborY="4320"/>
      <dgm:spPr/>
      <dgm:t>
        <a:bodyPr/>
        <a:lstStyle/>
        <a:p>
          <a:endParaRPr lang="ru-RU"/>
        </a:p>
      </dgm:t>
    </dgm:pt>
    <dgm:pt modelId="{FC6B09D6-6061-41B1-89E3-4C90E4B07F2A}" type="pres">
      <dgm:prSet presAssocID="{A4A6AA55-901E-4115-82D0-B6BBC17CD795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8D911F-0E1A-4AC1-9903-129DE307D979}" type="pres">
      <dgm:prSet presAssocID="{A4A6AA55-901E-4115-82D0-B6BBC17CD795}" presName="centerTile" presStyleLbl="fgShp" presStyleIdx="0" presStyleCnt="1" custScaleX="119997" custScaleY="160791" custLinFactNeighborX="-69631" custLinFactNeighborY="1039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E49FD800-71AF-4D7C-BEDD-E90F582CD37D}" type="presOf" srcId="{4C97BFD2-E5EB-4A4A-AB77-6D3FA33B53ED}" destId="{6F8D911F-0E1A-4AC1-9903-129DE307D979}" srcOrd="0" destOrd="0" presId="urn:microsoft.com/office/officeart/2005/8/layout/matrix1"/>
    <dgm:cxn modelId="{9E8F8A3C-7DCC-49A0-AE69-6B1E8CD3F235}" type="presOf" srcId="{19D5CFCD-5949-4401-B95C-721FCA7F7CB7}" destId="{D09E7A4A-7750-4340-AA5E-2564C1F962FF}" srcOrd="1" destOrd="0" presId="urn:microsoft.com/office/officeart/2005/8/layout/matrix1"/>
    <dgm:cxn modelId="{EA3490BD-A6CD-4B6F-B52A-33FBD7D655F2}" type="presOf" srcId="{FD5B1B63-0C02-46D6-810A-BC2D86557E1A}" destId="{FCACB236-B92F-46E5-828F-091A2DD63FE1}" srcOrd="0" destOrd="0" presId="urn:microsoft.com/office/officeart/2005/8/layout/matrix1"/>
    <dgm:cxn modelId="{AE1145BD-37CF-402E-AB85-573613B2385C}" srcId="{4C97BFD2-E5EB-4A4A-AB77-6D3FA33B53ED}" destId="{19D5CFCD-5949-4401-B95C-721FCA7F7CB7}" srcOrd="2" destOrd="0" parTransId="{D96C1F0C-A993-4E39-9C02-B6C67D09DB15}" sibTransId="{D057B83F-CDA1-4681-B4CB-2499ACBA0FD7}"/>
    <dgm:cxn modelId="{E77E9D8F-CCDA-4E23-823A-3F557BC1B7ED}" srcId="{4C97BFD2-E5EB-4A4A-AB77-6D3FA33B53ED}" destId="{FD5B1B63-0C02-46D6-810A-BC2D86557E1A}" srcOrd="3" destOrd="0" parTransId="{A61DE56E-350E-43CF-AE89-8AA780BAAE11}" sibTransId="{04E558B0-5342-4D3D-9C85-090FF8EDA3FD}"/>
    <dgm:cxn modelId="{BD49556B-B875-42FA-97CE-D5E59167DF68}" type="presOf" srcId="{F21A3193-22EF-4EB4-B345-636DF741B530}" destId="{3159FA38-8B8A-448A-A619-D61DF87F7AAB}" srcOrd="1" destOrd="0" presId="urn:microsoft.com/office/officeart/2005/8/layout/matrix1"/>
    <dgm:cxn modelId="{63A9E2D8-0AC8-494F-A217-1EC4DFF452B6}" srcId="{4C97BFD2-E5EB-4A4A-AB77-6D3FA33B53ED}" destId="{F21A3193-22EF-4EB4-B345-636DF741B530}" srcOrd="1" destOrd="0" parTransId="{264218EC-1625-4AE6-A6B8-947A553D58D6}" sibTransId="{B66A89D5-7DDC-4FE6-93F7-2DC0C6B31D47}"/>
    <dgm:cxn modelId="{7554F771-E53C-4657-8AC1-2A902CBB7557}" type="presOf" srcId="{A4A6AA55-901E-4115-82D0-B6BBC17CD795}" destId="{97B0A8F6-0A7C-4C9C-BB63-90A388899B34}" srcOrd="0" destOrd="0" presId="urn:microsoft.com/office/officeart/2005/8/layout/matrix1"/>
    <dgm:cxn modelId="{0EE2FAE6-FE19-46A9-B043-146251D08E5C}" srcId="{A4A6AA55-901E-4115-82D0-B6BBC17CD795}" destId="{4C97BFD2-E5EB-4A4A-AB77-6D3FA33B53ED}" srcOrd="0" destOrd="0" parTransId="{BDE8E473-FDDB-4D3D-AD88-08C628C5315D}" sibTransId="{1368B455-2E51-4575-B1C6-70E6297630E1}"/>
    <dgm:cxn modelId="{85345151-B84E-4B25-BC62-D8D4BA066A6C}" srcId="{4C97BFD2-E5EB-4A4A-AB77-6D3FA33B53ED}" destId="{C32F3EA4-B6BF-4537-9BAD-2268F2BB7F08}" srcOrd="0" destOrd="0" parTransId="{F730FCC1-257F-447B-9D60-534BEBC08F5B}" sibTransId="{66075F89-FDC6-47D6-8DEC-011AFFA57663}"/>
    <dgm:cxn modelId="{D315A829-A824-4E92-B3C9-2900E483A3A2}" type="presOf" srcId="{C32F3EA4-B6BF-4537-9BAD-2268F2BB7F08}" destId="{70F7805E-2A30-4A00-850B-ABA24AABC25A}" srcOrd="0" destOrd="0" presId="urn:microsoft.com/office/officeart/2005/8/layout/matrix1"/>
    <dgm:cxn modelId="{E3AFA99B-5725-4962-A4F1-8A6548CE0A93}" type="presOf" srcId="{C32F3EA4-B6BF-4537-9BAD-2268F2BB7F08}" destId="{775EDDA0-2243-49BA-B7E0-4E4D71E7DF3F}" srcOrd="1" destOrd="0" presId="urn:microsoft.com/office/officeart/2005/8/layout/matrix1"/>
    <dgm:cxn modelId="{850EFDEC-39B7-4DBE-9667-91C4D7E006CB}" type="presOf" srcId="{FD5B1B63-0C02-46D6-810A-BC2D86557E1A}" destId="{FC6B09D6-6061-41B1-89E3-4C90E4B07F2A}" srcOrd="1" destOrd="0" presId="urn:microsoft.com/office/officeart/2005/8/layout/matrix1"/>
    <dgm:cxn modelId="{276B3C37-ED65-4B48-B1FC-BE1325A774B1}" type="presOf" srcId="{F21A3193-22EF-4EB4-B345-636DF741B530}" destId="{46C74C94-0E66-4CA4-B67B-0749BF6AFBB6}" srcOrd="0" destOrd="0" presId="urn:microsoft.com/office/officeart/2005/8/layout/matrix1"/>
    <dgm:cxn modelId="{6CB8A3CD-46C2-4F70-90BA-241E4DACC48E}" type="presOf" srcId="{19D5CFCD-5949-4401-B95C-721FCA7F7CB7}" destId="{F02DCAD0-9795-4A62-9F74-C79520EAA94B}" srcOrd="0" destOrd="0" presId="urn:microsoft.com/office/officeart/2005/8/layout/matrix1"/>
    <dgm:cxn modelId="{30235B8A-EAD7-4E55-A6CA-B8125488C95C}" type="presParOf" srcId="{97B0A8F6-0A7C-4C9C-BB63-90A388899B34}" destId="{AA253587-9A0A-44C9-BD9E-0CA6BD2E12BB}" srcOrd="0" destOrd="0" presId="urn:microsoft.com/office/officeart/2005/8/layout/matrix1"/>
    <dgm:cxn modelId="{EC921BE8-118D-4559-85B9-384C3FD4CE1A}" type="presParOf" srcId="{AA253587-9A0A-44C9-BD9E-0CA6BD2E12BB}" destId="{70F7805E-2A30-4A00-850B-ABA24AABC25A}" srcOrd="0" destOrd="0" presId="urn:microsoft.com/office/officeart/2005/8/layout/matrix1"/>
    <dgm:cxn modelId="{74AEA511-25EB-456D-A755-0D60AACA00EF}" type="presParOf" srcId="{AA253587-9A0A-44C9-BD9E-0CA6BD2E12BB}" destId="{775EDDA0-2243-49BA-B7E0-4E4D71E7DF3F}" srcOrd="1" destOrd="0" presId="urn:microsoft.com/office/officeart/2005/8/layout/matrix1"/>
    <dgm:cxn modelId="{FEB17316-443E-48C4-99B2-8225FF96EAA5}" type="presParOf" srcId="{AA253587-9A0A-44C9-BD9E-0CA6BD2E12BB}" destId="{46C74C94-0E66-4CA4-B67B-0749BF6AFBB6}" srcOrd="2" destOrd="0" presId="urn:microsoft.com/office/officeart/2005/8/layout/matrix1"/>
    <dgm:cxn modelId="{99660DAB-04A5-4A8F-9A04-9BAFC610EBB6}" type="presParOf" srcId="{AA253587-9A0A-44C9-BD9E-0CA6BD2E12BB}" destId="{3159FA38-8B8A-448A-A619-D61DF87F7AAB}" srcOrd="3" destOrd="0" presId="urn:microsoft.com/office/officeart/2005/8/layout/matrix1"/>
    <dgm:cxn modelId="{741344D5-62B6-4617-BEA6-9F7916FB5873}" type="presParOf" srcId="{AA253587-9A0A-44C9-BD9E-0CA6BD2E12BB}" destId="{F02DCAD0-9795-4A62-9F74-C79520EAA94B}" srcOrd="4" destOrd="0" presId="urn:microsoft.com/office/officeart/2005/8/layout/matrix1"/>
    <dgm:cxn modelId="{CFC64C8A-255D-44D4-AD87-656FACC3D5AC}" type="presParOf" srcId="{AA253587-9A0A-44C9-BD9E-0CA6BD2E12BB}" destId="{D09E7A4A-7750-4340-AA5E-2564C1F962FF}" srcOrd="5" destOrd="0" presId="urn:microsoft.com/office/officeart/2005/8/layout/matrix1"/>
    <dgm:cxn modelId="{F9A1BAD4-B7DB-4882-A4DE-CC9D784571BB}" type="presParOf" srcId="{AA253587-9A0A-44C9-BD9E-0CA6BD2E12BB}" destId="{FCACB236-B92F-46E5-828F-091A2DD63FE1}" srcOrd="6" destOrd="0" presId="urn:microsoft.com/office/officeart/2005/8/layout/matrix1"/>
    <dgm:cxn modelId="{C1BF92DC-6028-4E3C-80DD-25C1096AB7E9}" type="presParOf" srcId="{AA253587-9A0A-44C9-BD9E-0CA6BD2E12BB}" destId="{FC6B09D6-6061-41B1-89E3-4C90E4B07F2A}" srcOrd="7" destOrd="0" presId="urn:microsoft.com/office/officeart/2005/8/layout/matrix1"/>
    <dgm:cxn modelId="{EA31E940-A4F7-4529-8F62-E528D4C414E0}" type="presParOf" srcId="{97B0A8F6-0A7C-4C9C-BB63-90A388899B34}" destId="{6F8D911F-0E1A-4AC1-9903-129DE307D979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942BDE9-16CA-47B8-8084-5AED2C75E899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A61BC7-A990-40D3-951E-9DD48F945868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вопросы детям, требующие ответа- констатации </a:t>
          </a:r>
        </a:p>
        <a:p>
          <a:pPr>
            <a:spcAft>
              <a:spcPts val="0"/>
            </a:spcAft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(что? где? какой?) </a:t>
          </a:r>
        </a:p>
        <a:p>
          <a:pPr>
            <a:spcAft>
              <a:spcPts val="0"/>
            </a:spcAft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или ответа – размышления (как? почему? зачем?)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C4E1F96-4309-48DF-9513-54DD10A8941F}" type="parTrans" cxnId="{96951B71-3B28-41A3-A088-65ADFF20AF66}">
      <dgm:prSet/>
      <dgm:spPr/>
      <dgm:t>
        <a:bodyPr/>
        <a:lstStyle/>
        <a:p>
          <a:endParaRPr lang="ru-RU"/>
        </a:p>
      </dgm:t>
    </dgm:pt>
    <dgm:pt modelId="{AC2F1D96-DB4F-45BF-A7C0-76E3CDD2E990}" type="sibTrans" cxnId="{96951B71-3B28-41A3-A088-65ADFF20AF66}">
      <dgm:prSet/>
      <dgm:spPr/>
      <dgm:t>
        <a:bodyPr/>
        <a:lstStyle/>
        <a:p>
          <a:endParaRPr lang="ru-RU"/>
        </a:p>
      </dgm:t>
    </dgm:pt>
    <dgm:pt modelId="{361E3D8A-CC9A-48BD-BC63-3502B36AA34F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напоминание, косвенное подсказывание известного ребенку слова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FFEADC99-00CA-4688-8A63-0BD63D827BCC}" type="parTrans" cxnId="{4929A062-DDC4-48C9-A730-F2FCEE69FB0A}">
      <dgm:prSet/>
      <dgm:spPr/>
      <dgm:t>
        <a:bodyPr/>
        <a:lstStyle/>
        <a:p>
          <a:endParaRPr lang="ru-RU"/>
        </a:p>
      </dgm:t>
    </dgm:pt>
    <dgm:pt modelId="{3F68F2AF-4F37-48BE-B8C9-D25DEDAD028A}" type="sibTrans" cxnId="{4929A062-DDC4-48C9-A730-F2FCEE69FB0A}">
      <dgm:prSet/>
      <dgm:spPr/>
      <dgm:t>
        <a:bodyPr/>
        <a:lstStyle/>
        <a:p>
          <a:endParaRPr lang="ru-RU"/>
        </a:p>
      </dgm:t>
    </dgm:pt>
    <dgm:pt modelId="{725362FE-9BBB-4E8D-B333-F4861C867748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подбор прилагательных и глаголов, характерных для объекта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C269AB2-CD8A-4A7C-A3E1-BFFC743C8684}" type="parTrans" cxnId="{9AB0EA25-2B4C-4863-B264-BF26F9AAF542}">
      <dgm:prSet/>
      <dgm:spPr/>
      <dgm:t>
        <a:bodyPr/>
        <a:lstStyle/>
        <a:p>
          <a:endParaRPr lang="ru-RU"/>
        </a:p>
      </dgm:t>
    </dgm:pt>
    <dgm:pt modelId="{73561031-A222-4A33-AD06-3F344A6C84FC}" type="sibTrans" cxnId="{9AB0EA25-2B4C-4863-B264-BF26F9AAF542}">
      <dgm:prSet/>
      <dgm:spPr/>
      <dgm:t>
        <a:bodyPr/>
        <a:lstStyle/>
        <a:p>
          <a:endParaRPr lang="ru-RU"/>
        </a:p>
      </dgm:t>
    </dgm:pt>
    <dgm:pt modelId="{81540D6B-721A-4B95-B0F0-9B16F6BF10ED}">
      <dgm:prSet phldrT="[Текст]" custT="1"/>
      <dgm:spPr/>
      <dgm:t>
        <a:bodyPr/>
        <a:lstStyle/>
        <a:p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договаривание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детьми слов, преднамеренно пропущенных воспитателем в литературном произведении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7160EB77-5CBF-4589-8706-83D4825E6523}" type="parTrans" cxnId="{E18949DE-45C4-4797-8A1E-59DD4ADA3789}">
      <dgm:prSet/>
      <dgm:spPr/>
      <dgm:t>
        <a:bodyPr/>
        <a:lstStyle/>
        <a:p>
          <a:endParaRPr lang="ru-RU"/>
        </a:p>
      </dgm:t>
    </dgm:pt>
    <dgm:pt modelId="{D13AE920-E01B-4FDA-8634-52C290D29917}" type="sibTrans" cxnId="{E18949DE-45C4-4797-8A1E-59DD4ADA3789}">
      <dgm:prSet/>
      <dgm:spPr/>
      <dgm:t>
        <a:bodyPr/>
        <a:lstStyle/>
        <a:p>
          <a:endParaRPr lang="ru-RU"/>
        </a:p>
      </dgm:t>
    </dgm:pt>
    <dgm:pt modelId="{CB10A908-72D6-43C3-8D40-5D262F2D8C81}" type="pres">
      <dgm:prSet presAssocID="{0942BDE9-16CA-47B8-8084-5AED2C75E89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E190709-7BB3-4123-8470-FB39F3A79BFA}" type="pres">
      <dgm:prSet presAssocID="{DAA61BC7-A990-40D3-951E-9DD48F945868}" presName="composite" presStyleCnt="0"/>
      <dgm:spPr/>
    </dgm:pt>
    <dgm:pt modelId="{ED7C44BA-346F-4DEE-88BC-45E8E6F594B0}" type="pres">
      <dgm:prSet presAssocID="{DAA61BC7-A990-40D3-951E-9DD48F945868}" presName="rect1" presStyleLbl="trAlignAcc1" presStyleIdx="0" presStyleCnt="4" custScaleY="1218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6FD895-4841-4A15-8DE4-D88373976D71}" type="pres">
      <dgm:prSet presAssocID="{DAA61BC7-A990-40D3-951E-9DD48F945868}" presName="rect2" presStyleLbl="fgImgPlace1" presStyleIdx="0" presStyleCnt="4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</dgm:pt>
    <dgm:pt modelId="{A05CD067-52D2-4A24-8FD4-003C33C20230}" type="pres">
      <dgm:prSet presAssocID="{AC2F1D96-DB4F-45BF-A7C0-76E3CDD2E990}" presName="sibTrans" presStyleCnt="0"/>
      <dgm:spPr/>
    </dgm:pt>
    <dgm:pt modelId="{CCA6D6C6-38B5-423A-83C4-A67380F27677}" type="pres">
      <dgm:prSet presAssocID="{361E3D8A-CC9A-48BD-BC63-3502B36AA34F}" presName="composite" presStyleCnt="0"/>
      <dgm:spPr/>
    </dgm:pt>
    <dgm:pt modelId="{DED236FC-EA5A-4100-886A-21BFACF96F7B}" type="pres">
      <dgm:prSet presAssocID="{361E3D8A-CC9A-48BD-BC63-3502B36AA34F}" presName="rect1" presStyleLbl="trAlignAcc1" presStyleIdx="1" presStyleCnt="4" custScaleY="1288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51B67-DCC1-48E1-B125-A12F97DEE937}" type="pres">
      <dgm:prSet presAssocID="{361E3D8A-CC9A-48BD-BC63-3502B36AA34F}" presName="rect2" presStyleLbl="fgImgPlace1" presStyleIdx="1" presStyleCnt="4" custScaleX="106784" custScaleY="108123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</dgm:pt>
    <dgm:pt modelId="{88CA36B0-E46F-4CED-8798-DDD9D2DD3AB1}" type="pres">
      <dgm:prSet presAssocID="{3F68F2AF-4F37-48BE-B8C9-D25DEDAD028A}" presName="sibTrans" presStyleCnt="0"/>
      <dgm:spPr/>
    </dgm:pt>
    <dgm:pt modelId="{5DCB9964-506B-4FC5-A5B2-211324848DC1}" type="pres">
      <dgm:prSet presAssocID="{725362FE-9BBB-4E8D-B333-F4861C867748}" presName="composite" presStyleCnt="0"/>
      <dgm:spPr/>
    </dgm:pt>
    <dgm:pt modelId="{457181EC-E1B2-49B8-A57A-C85BEFC372F9}" type="pres">
      <dgm:prSet presAssocID="{725362FE-9BBB-4E8D-B333-F4861C867748}" presName="rect1" presStyleLbl="trAlignAcc1" presStyleIdx="2" presStyleCnt="4" custScaleY="1144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7C0786-078D-4F1E-86C1-D9C15EA991AE}" type="pres">
      <dgm:prSet presAssocID="{725362FE-9BBB-4E8D-B333-F4861C867748}" presName="rect2" presStyleLbl="fgImgPlace1" presStyleIdx="2" presStyleCnt="4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</dgm:pt>
    <dgm:pt modelId="{F00A1ADB-E619-40C9-A2A7-A4E1D43B4DFA}" type="pres">
      <dgm:prSet presAssocID="{73561031-A222-4A33-AD06-3F344A6C84FC}" presName="sibTrans" presStyleCnt="0"/>
      <dgm:spPr/>
    </dgm:pt>
    <dgm:pt modelId="{A40BC770-4185-4DC1-AAF8-D11E4704CAD8}" type="pres">
      <dgm:prSet presAssocID="{81540D6B-721A-4B95-B0F0-9B16F6BF10ED}" presName="composite" presStyleCnt="0"/>
      <dgm:spPr/>
    </dgm:pt>
    <dgm:pt modelId="{DE19D760-D59B-4CE6-AD2A-F54C14AC487B}" type="pres">
      <dgm:prSet presAssocID="{81540D6B-721A-4B95-B0F0-9B16F6BF10ED}" presName="rect1" presStyleLbl="trAlignAcc1" presStyleIdx="3" presStyleCnt="4" custScaleY="1254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738079-9BA7-4CF5-A825-B52277480EFA}" type="pres">
      <dgm:prSet presAssocID="{81540D6B-721A-4B95-B0F0-9B16F6BF10ED}" presName="rect2" presStyleLbl="fgImgPlace1" presStyleIdx="3" presStyleCnt="4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</dgm:pt>
  </dgm:ptLst>
  <dgm:cxnLst>
    <dgm:cxn modelId="{F3AF08AA-C864-4825-9997-687B45894738}" type="presOf" srcId="{DAA61BC7-A990-40D3-951E-9DD48F945868}" destId="{ED7C44BA-346F-4DEE-88BC-45E8E6F594B0}" srcOrd="0" destOrd="0" presId="urn:microsoft.com/office/officeart/2008/layout/PictureStrips"/>
    <dgm:cxn modelId="{790A15F7-DB80-42BA-BE5E-C1B0DA753110}" type="presOf" srcId="{361E3D8A-CC9A-48BD-BC63-3502B36AA34F}" destId="{DED236FC-EA5A-4100-886A-21BFACF96F7B}" srcOrd="0" destOrd="0" presId="urn:microsoft.com/office/officeart/2008/layout/PictureStrips"/>
    <dgm:cxn modelId="{4D24738C-A0A2-4048-B8B8-A1AFFE092AEA}" type="presOf" srcId="{81540D6B-721A-4B95-B0F0-9B16F6BF10ED}" destId="{DE19D760-D59B-4CE6-AD2A-F54C14AC487B}" srcOrd="0" destOrd="0" presId="urn:microsoft.com/office/officeart/2008/layout/PictureStrips"/>
    <dgm:cxn modelId="{36ED75EB-2325-4DE1-9419-32B0F9DD0A41}" type="presOf" srcId="{725362FE-9BBB-4E8D-B333-F4861C867748}" destId="{457181EC-E1B2-49B8-A57A-C85BEFC372F9}" srcOrd="0" destOrd="0" presId="urn:microsoft.com/office/officeart/2008/layout/PictureStrips"/>
    <dgm:cxn modelId="{774C793B-603E-40F7-88B1-0DE01C9F4D4B}" type="presOf" srcId="{0942BDE9-16CA-47B8-8084-5AED2C75E899}" destId="{CB10A908-72D6-43C3-8D40-5D262F2D8C81}" srcOrd="0" destOrd="0" presId="urn:microsoft.com/office/officeart/2008/layout/PictureStrips"/>
    <dgm:cxn modelId="{9AB0EA25-2B4C-4863-B264-BF26F9AAF542}" srcId="{0942BDE9-16CA-47B8-8084-5AED2C75E899}" destId="{725362FE-9BBB-4E8D-B333-F4861C867748}" srcOrd="2" destOrd="0" parTransId="{5C269AB2-CD8A-4A7C-A3E1-BFFC743C8684}" sibTransId="{73561031-A222-4A33-AD06-3F344A6C84FC}"/>
    <dgm:cxn modelId="{96951B71-3B28-41A3-A088-65ADFF20AF66}" srcId="{0942BDE9-16CA-47B8-8084-5AED2C75E899}" destId="{DAA61BC7-A990-40D3-951E-9DD48F945868}" srcOrd="0" destOrd="0" parTransId="{5C4E1F96-4309-48DF-9513-54DD10A8941F}" sibTransId="{AC2F1D96-DB4F-45BF-A7C0-76E3CDD2E990}"/>
    <dgm:cxn modelId="{4929A062-DDC4-48C9-A730-F2FCEE69FB0A}" srcId="{0942BDE9-16CA-47B8-8084-5AED2C75E899}" destId="{361E3D8A-CC9A-48BD-BC63-3502B36AA34F}" srcOrd="1" destOrd="0" parTransId="{FFEADC99-00CA-4688-8A63-0BD63D827BCC}" sibTransId="{3F68F2AF-4F37-48BE-B8C9-D25DEDAD028A}"/>
    <dgm:cxn modelId="{E18949DE-45C4-4797-8A1E-59DD4ADA3789}" srcId="{0942BDE9-16CA-47B8-8084-5AED2C75E899}" destId="{81540D6B-721A-4B95-B0F0-9B16F6BF10ED}" srcOrd="3" destOrd="0" parTransId="{7160EB77-5CBF-4589-8706-83D4825E6523}" sibTransId="{D13AE920-E01B-4FDA-8634-52C290D29917}"/>
    <dgm:cxn modelId="{DE771739-C7DF-4C4A-8870-AEC204E29649}" type="presParOf" srcId="{CB10A908-72D6-43C3-8D40-5D262F2D8C81}" destId="{DE190709-7BB3-4123-8470-FB39F3A79BFA}" srcOrd="0" destOrd="0" presId="urn:microsoft.com/office/officeart/2008/layout/PictureStrips"/>
    <dgm:cxn modelId="{1040B29C-F6B2-4581-B8EE-9B417D6A2C0F}" type="presParOf" srcId="{DE190709-7BB3-4123-8470-FB39F3A79BFA}" destId="{ED7C44BA-346F-4DEE-88BC-45E8E6F594B0}" srcOrd="0" destOrd="0" presId="urn:microsoft.com/office/officeart/2008/layout/PictureStrips"/>
    <dgm:cxn modelId="{D76B9157-C9D1-4CE3-A32A-640E2A9CBC6E}" type="presParOf" srcId="{DE190709-7BB3-4123-8470-FB39F3A79BFA}" destId="{F66FD895-4841-4A15-8DE4-D88373976D71}" srcOrd="1" destOrd="0" presId="urn:microsoft.com/office/officeart/2008/layout/PictureStrips"/>
    <dgm:cxn modelId="{3A359FC5-8281-4BAA-815B-D16DC0AA4653}" type="presParOf" srcId="{CB10A908-72D6-43C3-8D40-5D262F2D8C81}" destId="{A05CD067-52D2-4A24-8FD4-003C33C20230}" srcOrd="1" destOrd="0" presId="urn:microsoft.com/office/officeart/2008/layout/PictureStrips"/>
    <dgm:cxn modelId="{99D36589-D0A9-4BBF-8668-81805D3AED70}" type="presParOf" srcId="{CB10A908-72D6-43C3-8D40-5D262F2D8C81}" destId="{CCA6D6C6-38B5-423A-83C4-A67380F27677}" srcOrd="2" destOrd="0" presId="urn:microsoft.com/office/officeart/2008/layout/PictureStrips"/>
    <dgm:cxn modelId="{8850BAC1-C24D-4896-B920-526AFA1144BD}" type="presParOf" srcId="{CCA6D6C6-38B5-423A-83C4-A67380F27677}" destId="{DED236FC-EA5A-4100-886A-21BFACF96F7B}" srcOrd="0" destOrd="0" presId="urn:microsoft.com/office/officeart/2008/layout/PictureStrips"/>
    <dgm:cxn modelId="{F590AD6D-D37C-4E72-B08E-1EEF4BAEA589}" type="presParOf" srcId="{CCA6D6C6-38B5-423A-83C4-A67380F27677}" destId="{26751B67-DCC1-48E1-B125-A12F97DEE937}" srcOrd="1" destOrd="0" presId="urn:microsoft.com/office/officeart/2008/layout/PictureStrips"/>
    <dgm:cxn modelId="{062291F2-3057-49D3-8937-0350FE790288}" type="presParOf" srcId="{CB10A908-72D6-43C3-8D40-5D262F2D8C81}" destId="{88CA36B0-E46F-4CED-8798-DDD9D2DD3AB1}" srcOrd="3" destOrd="0" presId="urn:microsoft.com/office/officeart/2008/layout/PictureStrips"/>
    <dgm:cxn modelId="{5D949E28-15C7-4661-BAC9-3705192D5B73}" type="presParOf" srcId="{CB10A908-72D6-43C3-8D40-5D262F2D8C81}" destId="{5DCB9964-506B-4FC5-A5B2-211324848DC1}" srcOrd="4" destOrd="0" presId="urn:microsoft.com/office/officeart/2008/layout/PictureStrips"/>
    <dgm:cxn modelId="{ED99EB25-E821-4488-9B6F-73EB62744300}" type="presParOf" srcId="{5DCB9964-506B-4FC5-A5B2-211324848DC1}" destId="{457181EC-E1B2-49B8-A57A-C85BEFC372F9}" srcOrd="0" destOrd="0" presId="urn:microsoft.com/office/officeart/2008/layout/PictureStrips"/>
    <dgm:cxn modelId="{D80803F3-D61F-4380-BC44-799F57A5CAED}" type="presParOf" srcId="{5DCB9964-506B-4FC5-A5B2-211324848DC1}" destId="{967C0786-078D-4F1E-86C1-D9C15EA991AE}" srcOrd="1" destOrd="0" presId="urn:microsoft.com/office/officeart/2008/layout/PictureStrips"/>
    <dgm:cxn modelId="{83BD336A-E199-4632-BC1A-9653DFA0F72D}" type="presParOf" srcId="{CB10A908-72D6-43C3-8D40-5D262F2D8C81}" destId="{F00A1ADB-E619-40C9-A2A7-A4E1D43B4DFA}" srcOrd="5" destOrd="0" presId="urn:microsoft.com/office/officeart/2008/layout/PictureStrips"/>
    <dgm:cxn modelId="{589FE0D7-749D-4C80-8AA1-62D4CE76F876}" type="presParOf" srcId="{CB10A908-72D6-43C3-8D40-5D262F2D8C81}" destId="{A40BC770-4185-4DC1-AAF8-D11E4704CAD8}" srcOrd="6" destOrd="0" presId="urn:microsoft.com/office/officeart/2008/layout/PictureStrips"/>
    <dgm:cxn modelId="{8DC10DB5-2E12-421E-87BB-A5FC536B6318}" type="presParOf" srcId="{A40BC770-4185-4DC1-AAF8-D11E4704CAD8}" destId="{DE19D760-D59B-4CE6-AD2A-F54C14AC487B}" srcOrd="0" destOrd="0" presId="urn:microsoft.com/office/officeart/2008/layout/PictureStrips"/>
    <dgm:cxn modelId="{C2969C91-10D4-43F9-BD6A-723CE30E45A8}" type="presParOf" srcId="{A40BC770-4185-4DC1-AAF8-D11E4704CAD8}" destId="{98738079-9BA7-4CF5-A825-B52277480EFA}" srcOrd="1" destOrd="0" presId="urn:microsoft.com/office/officeart/2008/layout/PictureStrips"/>
  </dgm:cxnLst>
  <dgm:bg/>
  <dgm:whole/>
  <dgm:extLst>
    <a:ext uri="{C62137D5-CB1D-491B-B009-E17868A290BF}">
      <dgm14:recolorImg xmlns="" xmlns:dgm14="http://schemas.microsoft.com/office/drawing/2010/diagram" val="1"/>
    </a:ex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BD8C4B2-00EB-475A-9CC7-363628A61817}">
      <dsp:nvSpPr>
        <dsp:cNvPr id="0" name=""/>
        <dsp:cNvSpPr/>
      </dsp:nvSpPr>
      <dsp:spPr>
        <a:xfrm>
          <a:off x="0" y="491099"/>
          <a:ext cx="6237438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C80465-03C2-4D0B-82A2-0E5E9DD38C61}">
      <dsp:nvSpPr>
        <dsp:cNvPr id="0" name=""/>
        <dsp:cNvSpPr/>
      </dsp:nvSpPr>
      <dsp:spPr>
        <a:xfrm>
          <a:off x="280965" y="0"/>
          <a:ext cx="5555080" cy="9741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032" tIns="0" rIns="1650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Расширение словаря ребенка на основе ознакомления с постепенно увеличивающимся кругом предметов и явлений.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0965" y="0"/>
        <a:ext cx="5555080" cy="974160"/>
      </dsp:txXfrm>
    </dsp:sp>
    <dsp:sp modelId="{5FBCC60E-BFE8-4362-8B7D-E8CDC66E82B6}">
      <dsp:nvSpPr>
        <dsp:cNvPr id="0" name=""/>
        <dsp:cNvSpPr/>
      </dsp:nvSpPr>
      <dsp:spPr>
        <a:xfrm>
          <a:off x="0" y="1987980"/>
          <a:ext cx="6237438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8617942"/>
              <a:satOff val="-21801"/>
              <a:lumOff val="9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D758C1-BA00-4489-999E-9ED36D4393D9}">
      <dsp:nvSpPr>
        <dsp:cNvPr id="0" name=""/>
        <dsp:cNvSpPr/>
      </dsp:nvSpPr>
      <dsp:spPr>
        <a:xfrm>
          <a:off x="311871" y="1500899"/>
          <a:ext cx="5490068" cy="974160"/>
        </a:xfrm>
        <a:prstGeom prst="roundRect">
          <a:avLst/>
        </a:prstGeom>
        <a:solidFill>
          <a:schemeClr val="accent4">
            <a:hueOff val="8617942"/>
            <a:satOff val="-21801"/>
            <a:lumOff val="9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032" tIns="0" rIns="1650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Введение слов, обозначающих качества, свойства, отношения, на основе углубления знаний о предметах и явлениях окружающего мира.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1871" y="1500899"/>
        <a:ext cx="5490068" cy="974160"/>
      </dsp:txXfrm>
    </dsp:sp>
    <dsp:sp modelId="{53553EDC-8CB9-4470-A8AA-71C3E8F76100}">
      <dsp:nvSpPr>
        <dsp:cNvPr id="0" name=""/>
        <dsp:cNvSpPr/>
      </dsp:nvSpPr>
      <dsp:spPr>
        <a:xfrm>
          <a:off x="0" y="3484860"/>
          <a:ext cx="6237438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17235884"/>
              <a:satOff val="-43603"/>
              <a:lumOff val="19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FB41A5-18D8-46FB-A9D6-9A90DA4499D2}">
      <dsp:nvSpPr>
        <dsp:cNvPr id="0" name=""/>
        <dsp:cNvSpPr/>
      </dsp:nvSpPr>
      <dsp:spPr>
        <a:xfrm>
          <a:off x="311871" y="2997780"/>
          <a:ext cx="5461993" cy="974160"/>
        </a:xfrm>
        <a:prstGeom prst="roundRect">
          <a:avLst/>
        </a:prstGeom>
        <a:solidFill>
          <a:schemeClr val="accent4">
            <a:hueOff val="17235884"/>
            <a:satOff val="-43603"/>
            <a:lumOff val="196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032" tIns="0" rIns="1650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Введение слов, обозначающих элементарные понятия, на основе различения и обобщения предметов по существенным признакам.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1871" y="2997780"/>
        <a:ext cx="5461993" cy="9741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A031BC9-4340-453B-BCD4-8F03DA3B696C}">
      <dsp:nvSpPr>
        <dsp:cNvPr id="0" name=""/>
        <dsp:cNvSpPr/>
      </dsp:nvSpPr>
      <dsp:spPr>
        <a:xfrm>
          <a:off x="1393" y="0"/>
          <a:ext cx="3616088" cy="5688632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Метод накопления содержания детской речи (</a:t>
          </a:r>
          <a:r>
            <a:rPr lang="ru-RU" sz="1800" b="0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методы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i="1" kern="1200" dirty="0" smtClean="0"/>
            <a:t>непосредственного ознакомления с окружающим и обогащения словаря: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393" y="0"/>
        <a:ext cx="3616088" cy="1706589"/>
      </dsp:txXfrm>
    </dsp:sp>
    <dsp:sp modelId="{A8257E1F-CCE6-445C-BB47-7DB7EB1ED227}">
      <dsp:nvSpPr>
        <dsp:cNvPr id="0" name=""/>
        <dsp:cNvSpPr/>
      </dsp:nvSpPr>
      <dsp:spPr>
        <a:xfrm>
          <a:off x="216022" y="1708287"/>
          <a:ext cx="3186829" cy="5121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рассматривание и исследование предметов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16022" y="1708287"/>
        <a:ext cx="3186829" cy="512153"/>
      </dsp:txXfrm>
    </dsp:sp>
    <dsp:sp modelId="{0A24F0E1-A723-411C-A256-0110877A9D1C}">
      <dsp:nvSpPr>
        <dsp:cNvPr id="0" name=""/>
        <dsp:cNvSpPr/>
      </dsp:nvSpPr>
      <dsp:spPr>
        <a:xfrm>
          <a:off x="144015" y="2299743"/>
          <a:ext cx="3330843" cy="515462"/>
        </a:xfrm>
        <a:prstGeom prst="roundRect">
          <a:avLst>
            <a:gd name="adj" fmla="val 10000"/>
          </a:avLst>
        </a:prstGeom>
        <a:solidFill>
          <a:schemeClr val="accent5">
            <a:hueOff val="-2256975"/>
            <a:satOff val="5557"/>
            <a:lumOff val="-12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наблюдения ,целевые прогулки и экскурсии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4015" y="2299743"/>
        <a:ext cx="3330843" cy="515462"/>
      </dsp:txXfrm>
    </dsp:sp>
    <dsp:sp modelId="{6C685597-928A-4ADF-8977-D5D1F99EF0B2}">
      <dsp:nvSpPr>
        <dsp:cNvPr id="0" name=""/>
        <dsp:cNvSpPr/>
      </dsp:nvSpPr>
      <dsp:spPr>
        <a:xfrm>
          <a:off x="144015" y="2894508"/>
          <a:ext cx="3330843" cy="72369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18900000" scaled="1"/>
          <a:tileRect/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опосредованного ознакомления с окружающим и обогащение словаря</a:t>
          </a:r>
          <a:r>
            <a:rPr lang="ru-RU" sz="1800" kern="1200" dirty="0" smtClean="0">
              <a:solidFill>
                <a:schemeClr val="tx1"/>
              </a:solidFill>
            </a:rPr>
            <a:t>: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4015" y="2894508"/>
        <a:ext cx="3330843" cy="723699"/>
      </dsp:txXfrm>
    </dsp:sp>
    <dsp:sp modelId="{49DD7DF2-3C7B-499A-B0FE-A579053BD502}">
      <dsp:nvSpPr>
        <dsp:cNvPr id="0" name=""/>
        <dsp:cNvSpPr/>
      </dsp:nvSpPr>
      <dsp:spPr>
        <a:xfrm>
          <a:off x="144015" y="3697509"/>
          <a:ext cx="3330843" cy="515462"/>
        </a:xfrm>
        <a:prstGeom prst="roundRect">
          <a:avLst>
            <a:gd name="adj" fmla="val 10000"/>
          </a:avLst>
        </a:prstGeom>
        <a:solidFill>
          <a:schemeClr val="accent5">
            <a:hueOff val="-6770924"/>
            <a:satOff val="16672"/>
            <a:lumOff val="-36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рассматривание картин с малознакомым содержанием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4015" y="3697509"/>
        <a:ext cx="3330843" cy="515462"/>
      </dsp:txXfrm>
    </dsp:sp>
    <dsp:sp modelId="{2BB6D016-95BB-4E0B-A920-5B60C72695EB}">
      <dsp:nvSpPr>
        <dsp:cNvPr id="0" name=""/>
        <dsp:cNvSpPr/>
      </dsp:nvSpPr>
      <dsp:spPr>
        <a:xfrm>
          <a:off x="144015" y="4292274"/>
          <a:ext cx="3330843" cy="515462"/>
        </a:xfrm>
        <a:prstGeom prst="roundRect">
          <a:avLst>
            <a:gd name="adj" fmla="val 10000"/>
          </a:avLst>
        </a:prstGeom>
        <a:solidFill>
          <a:schemeClr val="accent5">
            <a:hueOff val="-9027899"/>
            <a:satOff val="22229"/>
            <a:lumOff val="-4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чтение художественных произведений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4015" y="4292274"/>
        <a:ext cx="3330843" cy="515462"/>
      </dsp:txXfrm>
    </dsp:sp>
    <dsp:sp modelId="{196E3E96-FFA4-4E64-8E55-2E49CD555A44}">
      <dsp:nvSpPr>
        <dsp:cNvPr id="0" name=""/>
        <dsp:cNvSpPr/>
      </dsp:nvSpPr>
      <dsp:spPr>
        <a:xfrm>
          <a:off x="144015" y="4887039"/>
          <a:ext cx="3330843" cy="515462"/>
        </a:xfrm>
        <a:prstGeom prst="roundRect">
          <a:avLst>
            <a:gd name="adj" fmla="val 10000"/>
          </a:avLst>
        </a:prstGeom>
        <a:solidFill>
          <a:schemeClr val="accent5">
            <a:hueOff val="-11284873"/>
            <a:satOff val="27787"/>
            <a:lumOff val="-6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показ кино- и видеофильмов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4015" y="4887039"/>
        <a:ext cx="3330843" cy="515462"/>
      </dsp:txXfrm>
    </dsp:sp>
    <dsp:sp modelId="{ED1EFB6C-FFD9-4B9D-B280-4A9A3078A5DF}">
      <dsp:nvSpPr>
        <dsp:cNvPr id="0" name=""/>
        <dsp:cNvSpPr/>
      </dsp:nvSpPr>
      <dsp:spPr>
        <a:xfrm>
          <a:off x="3820447" y="0"/>
          <a:ext cx="2706207" cy="5688632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Метод, направленный на закрепление и активизацию словаря, развитие его смысловой стороны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0447" y="0"/>
        <a:ext cx="2706207" cy="1706589"/>
      </dsp:txXfrm>
    </dsp:sp>
    <dsp:sp modelId="{8777ED44-7E6F-40B3-B5BC-F9F44F7EA1E7}">
      <dsp:nvSpPr>
        <dsp:cNvPr id="0" name=""/>
        <dsp:cNvSpPr/>
      </dsp:nvSpPr>
      <dsp:spPr>
        <a:xfrm>
          <a:off x="4091068" y="1707075"/>
          <a:ext cx="2164965" cy="1117588"/>
        </a:xfrm>
        <a:prstGeom prst="roundRect">
          <a:avLst>
            <a:gd name="adj" fmla="val 10000"/>
          </a:avLst>
        </a:prstGeom>
        <a:solidFill>
          <a:schemeClr val="accent5">
            <a:hueOff val="-13541849"/>
            <a:satOff val="33344"/>
            <a:lumOff val="-73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рассматривание игрушек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91068" y="1707075"/>
        <a:ext cx="2164965" cy="1117588"/>
      </dsp:txXfrm>
    </dsp:sp>
    <dsp:sp modelId="{63B38F97-92F2-4C88-AD2F-00A5B50F9AB7}">
      <dsp:nvSpPr>
        <dsp:cNvPr id="0" name=""/>
        <dsp:cNvSpPr/>
      </dsp:nvSpPr>
      <dsp:spPr>
        <a:xfrm>
          <a:off x="4091068" y="2996600"/>
          <a:ext cx="2164965" cy="1117588"/>
        </a:xfrm>
        <a:prstGeom prst="roundRect">
          <a:avLst>
            <a:gd name="adj" fmla="val 10000"/>
          </a:avLst>
        </a:prstGeom>
        <a:solidFill>
          <a:schemeClr val="accent5">
            <a:hueOff val="-15798823"/>
            <a:satOff val="38902"/>
            <a:lumOff val="-8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рассматривание картин с хорошо знакомым содержанием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91068" y="2996600"/>
        <a:ext cx="2164965" cy="1117588"/>
      </dsp:txXfrm>
    </dsp:sp>
    <dsp:sp modelId="{813B9FFE-7C23-4C31-8F52-61107F4892A9}">
      <dsp:nvSpPr>
        <dsp:cNvPr id="0" name=""/>
        <dsp:cNvSpPr/>
      </dsp:nvSpPr>
      <dsp:spPr>
        <a:xfrm>
          <a:off x="4091068" y="4286125"/>
          <a:ext cx="2164965" cy="1117588"/>
        </a:xfrm>
        <a:prstGeom prst="roundRect">
          <a:avLst>
            <a:gd name="adj" fmla="val 10000"/>
          </a:avLst>
        </a:prstGeom>
        <a:solidFill>
          <a:schemeClr val="accent5">
            <a:hueOff val="-18055798"/>
            <a:satOff val="44459"/>
            <a:lumOff val="-9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дидактические игры и упражнения. </a:t>
          </a:r>
          <a:br>
            <a:rPr lang="ru-RU" sz="1800" kern="1200" dirty="0" smtClean="0">
              <a:solidFill>
                <a:schemeClr val="tx1"/>
              </a:solidFill>
            </a:rPr>
          </a:b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91068" y="4286125"/>
        <a:ext cx="2164965" cy="111758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2FEDC7B-6819-4FF1-9A53-5F79A4887BE5}">
      <dsp:nvSpPr>
        <dsp:cNvPr id="0" name=""/>
        <dsp:cNvSpPr/>
      </dsp:nvSpPr>
      <dsp:spPr>
        <a:xfrm>
          <a:off x="1844134" y="574734"/>
          <a:ext cx="4402242" cy="4402242"/>
        </a:xfrm>
        <a:prstGeom prst="blockArc">
          <a:avLst>
            <a:gd name="adj1" fmla="val 12600000"/>
            <a:gd name="adj2" fmla="val 16200000"/>
            <a:gd name="adj3" fmla="val 4526"/>
          </a:avLst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973CA6-6E1B-4280-840D-2488E8BAB3C2}">
      <dsp:nvSpPr>
        <dsp:cNvPr id="0" name=""/>
        <dsp:cNvSpPr/>
      </dsp:nvSpPr>
      <dsp:spPr>
        <a:xfrm>
          <a:off x="1844134" y="574734"/>
          <a:ext cx="4402242" cy="4402242"/>
        </a:xfrm>
        <a:prstGeom prst="blockArc">
          <a:avLst>
            <a:gd name="adj1" fmla="val 9000000"/>
            <a:gd name="adj2" fmla="val 12600000"/>
            <a:gd name="adj3" fmla="val 4526"/>
          </a:avLst>
        </a:prstGeom>
        <a:solidFill>
          <a:schemeClr val="accent2">
            <a:hueOff val="-12966049"/>
            <a:satOff val="26667"/>
            <a:lumOff val="-203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BF79C7-9095-4B10-8C0B-1A9425973D9A}">
      <dsp:nvSpPr>
        <dsp:cNvPr id="0" name=""/>
        <dsp:cNvSpPr/>
      </dsp:nvSpPr>
      <dsp:spPr>
        <a:xfrm>
          <a:off x="1844134" y="574734"/>
          <a:ext cx="4402242" cy="4402242"/>
        </a:xfrm>
        <a:prstGeom prst="blockArc">
          <a:avLst>
            <a:gd name="adj1" fmla="val 5400000"/>
            <a:gd name="adj2" fmla="val 9000000"/>
            <a:gd name="adj3" fmla="val 4526"/>
          </a:avLst>
        </a:prstGeom>
        <a:solidFill>
          <a:schemeClr val="accent2">
            <a:hueOff val="-9724536"/>
            <a:satOff val="20000"/>
            <a:lumOff val="-15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812050-967D-4BC8-BB97-EF3FB2060A47}">
      <dsp:nvSpPr>
        <dsp:cNvPr id="0" name=""/>
        <dsp:cNvSpPr/>
      </dsp:nvSpPr>
      <dsp:spPr>
        <a:xfrm>
          <a:off x="1844134" y="574734"/>
          <a:ext cx="4402242" cy="4402242"/>
        </a:xfrm>
        <a:prstGeom prst="blockArc">
          <a:avLst>
            <a:gd name="adj1" fmla="val 1800000"/>
            <a:gd name="adj2" fmla="val 5400000"/>
            <a:gd name="adj3" fmla="val 4526"/>
          </a:avLst>
        </a:prstGeom>
        <a:solidFill>
          <a:schemeClr val="accent2">
            <a:hueOff val="-6483024"/>
            <a:satOff val="13334"/>
            <a:lumOff val="-10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C7DA0E-8FC4-4ECB-BEAE-3F0EDC685EA0}">
      <dsp:nvSpPr>
        <dsp:cNvPr id="0" name=""/>
        <dsp:cNvSpPr/>
      </dsp:nvSpPr>
      <dsp:spPr>
        <a:xfrm>
          <a:off x="1933246" y="433367"/>
          <a:ext cx="4402242" cy="4402242"/>
        </a:xfrm>
        <a:prstGeom prst="blockArc">
          <a:avLst>
            <a:gd name="adj1" fmla="val 19660612"/>
            <a:gd name="adj2" fmla="val 2067104"/>
            <a:gd name="adj3" fmla="val 4526"/>
          </a:avLst>
        </a:prstGeom>
        <a:solidFill>
          <a:schemeClr val="accent2">
            <a:hueOff val="-3241512"/>
            <a:satOff val="6667"/>
            <a:lumOff val="-51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3ABD1A-43BF-4D02-8DC3-204413EF6816}">
      <dsp:nvSpPr>
        <dsp:cNvPr id="0" name=""/>
        <dsp:cNvSpPr/>
      </dsp:nvSpPr>
      <dsp:spPr>
        <a:xfrm>
          <a:off x="2025110" y="567108"/>
          <a:ext cx="4402242" cy="4402242"/>
        </a:xfrm>
        <a:prstGeom prst="blockArc">
          <a:avLst>
            <a:gd name="adj1" fmla="val 15910462"/>
            <a:gd name="adj2" fmla="val 19401276"/>
            <a:gd name="adj3" fmla="val 4526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F35E5C-FA1E-47A1-BD21-B2A5DE12FB38}">
      <dsp:nvSpPr>
        <dsp:cNvPr id="0" name=""/>
        <dsp:cNvSpPr/>
      </dsp:nvSpPr>
      <dsp:spPr>
        <a:xfrm>
          <a:off x="3024339" y="1735283"/>
          <a:ext cx="2041830" cy="208114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 детей среднего дошкольного возраста</a:t>
          </a:r>
          <a:endParaRPr lang="ru-RU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24339" y="1735283"/>
        <a:ext cx="2041830" cy="2081144"/>
      </dsp:txXfrm>
    </dsp:sp>
    <dsp:sp modelId="{1114F67B-2164-4F60-ABE8-DFB9560D2206}">
      <dsp:nvSpPr>
        <dsp:cNvPr id="0" name=""/>
        <dsp:cNvSpPr/>
      </dsp:nvSpPr>
      <dsp:spPr>
        <a:xfrm>
          <a:off x="3068803" y="-174164"/>
          <a:ext cx="1952903" cy="159741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словарь ребенка увеличивается примерно на 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600 – 800 слов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8803" y="-174164"/>
        <a:ext cx="1952903" cy="1597416"/>
      </dsp:txXfrm>
    </dsp:sp>
    <dsp:sp modelId="{C1FEB9C2-8D04-49FA-934A-6790A8A53DA3}">
      <dsp:nvSpPr>
        <dsp:cNvPr id="0" name=""/>
        <dsp:cNvSpPr/>
      </dsp:nvSpPr>
      <dsp:spPr>
        <a:xfrm>
          <a:off x="4826390" y="651611"/>
          <a:ext cx="2251870" cy="1665170"/>
        </a:xfrm>
        <a:prstGeom prst="ellipse">
          <a:avLst/>
        </a:prstGeom>
        <a:solidFill>
          <a:schemeClr val="accent2">
            <a:hueOff val="-3241512"/>
            <a:satOff val="6667"/>
            <a:lumOff val="-5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возрастает количество употребляемых существительных и глаголов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26390" y="651611"/>
        <a:ext cx="2251870" cy="1665170"/>
      </dsp:txXfrm>
    </dsp:sp>
    <dsp:sp modelId="{F8158B0F-9166-4E1A-880A-98F5F95ECA26}">
      <dsp:nvSpPr>
        <dsp:cNvPr id="0" name=""/>
        <dsp:cNvSpPr/>
      </dsp:nvSpPr>
      <dsp:spPr>
        <a:xfrm>
          <a:off x="4940894" y="3096186"/>
          <a:ext cx="1934902" cy="1510650"/>
        </a:xfrm>
        <a:prstGeom prst="ellipse">
          <a:avLst/>
        </a:prstGeom>
        <a:solidFill>
          <a:schemeClr val="accent2">
            <a:hueOff val="-6483024"/>
            <a:satOff val="13334"/>
            <a:lumOff val="-10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происходит углубление понятий и связанное с ним усвоение значений слов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0894" y="3096186"/>
        <a:ext cx="1934902" cy="1510650"/>
      </dsp:txXfrm>
    </dsp:sp>
    <dsp:sp modelId="{D9B85806-563F-4C2D-922A-9BADC65EEFA7}">
      <dsp:nvSpPr>
        <dsp:cNvPr id="0" name=""/>
        <dsp:cNvSpPr/>
      </dsp:nvSpPr>
      <dsp:spPr>
        <a:xfrm>
          <a:off x="3010208" y="3991538"/>
          <a:ext cx="2070093" cy="1871257"/>
        </a:xfrm>
        <a:prstGeom prst="ellipse">
          <a:avLst/>
        </a:prstGeom>
        <a:solidFill>
          <a:schemeClr val="accent2">
            <a:hueOff val="-9724536"/>
            <a:satOff val="20000"/>
            <a:lumOff val="-15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появляются ярко выраженное критическое отношение к речи окружающих, а иногда и к собственной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10208" y="3991538"/>
        <a:ext cx="2070093" cy="1871257"/>
      </dsp:txXfrm>
    </dsp:sp>
    <dsp:sp modelId="{C2466E8B-119E-4D1D-81A7-0254B8FE0165}">
      <dsp:nvSpPr>
        <dsp:cNvPr id="0" name=""/>
        <dsp:cNvSpPr/>
      </dsp:nvSpPr>
      <dsp:spPr>
        <a:xfrm>
          <a:off x="1210126" y="3149641"/>
          <a:ext cx="1944075" cy="1403740"/>
        </a:xfrm>
        <a:prstGeom prst="ellipse">
          <a:avLst/>
        </a:prstGeom>
        <a:solidFill>
          <a:schemeClr val="accent2">
            <a:hueOff val="-12966049"/>
            <a:satOff val="26667"/>
            <a:lumOff val="-20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появляются попытки осмыслить значения слов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10126" y="3149641"/>
        <a:ext cx="1944075" cy="1403740"/>
      </dsp:txXfrm>
    </dsp:sp>
    <dsp:sp modelId="{E5B00817-405A-4233-B047-C37E0179ECA6}">
      <dsp:nvSpPr>
        <dsp:cNvPr id="0" name=""/>
        <dsp:cNvSpPr/>
      </dsp:nvSpPr>
      <dsp:spPr>
        <a:xfrm>
          <a:off x="1236961" y="1011653"/>
          <a:ext cx="1890406" cy="1377092"/>
        </a:xfrm>
        <a:prstGeom prst="ellipse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наблюдается подъем интереса к слову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36961" y="1011653"/>
        <a:ext cx="1890406" cy="137709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0F7805E-2A30-4A00-850B-ABA24AABC25A}">
      <dsp:nvSpPr>
        <dsp:cNvPr id="0" name=""/>
        <dsp:cNvSpPr/>
      </dsp:nvSpPr>
      <dsp:spPr>
        <a:xfrm rot="16200000">
          <a:off x="1299195" y="-580758"/>
          <a:ext cx="2808312" cy="4212468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использование нового слова и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рассматривание предмета 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(демонстрация действия), 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которое оно обозначает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1650234" y="-931797"/>
        <a:ext cx="2106234" cy="4212468"/>
      </dsp:txXfrm>
    </dsp:sp>
    <dsp:sp modelId="{46C74C94-0E66-4CA4-B67B-0749BF6AFBB6}">
      <dsp:nvSpPr>
        <dsp:cNvPr id="0" name=""/>
        <dsp:cNvSpPr/>
      </dsp:nvSpPr>
      <dsp:spPr>
        <a:xfrm>
          <a:off x="4212468" y="121319"/>
          <a:ext cx="4212468" cy="2808312"/>
        </a:xfrm>
        <a:prstGeom prst="round1Rect">
          <a:avLst/>
        </a:prstGeom>
        <a:solidFill>
          <a:schemeClr val="accent2">
            <a:hueOff val="-5402520"/>
            <a:satOff val="11111"/>
            <a:lumOff val="-85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интонационное акцентирование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внимания детей на новом слове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212468" y="121319"/>
        <a:ext cx="4212468" cy="2106234"/>
      </dsp:txXfrm>
    </dsp:sp>
    <dsp:sp modelId="{F02DCAD0-9795-4A62-9F74-C79520EAA94B}">
      <dsp:nvSpPr>
        <dsp:cNvPr id="0" name=""/>
        <dsp:cNvSpPr/>
      </dsp:nvSpPr>
      <dsp:spPr>
        <a:xfrm rot="10800000">
          <a:off x="597117" y="2808312"/>
          <a:ext cx="4212468" cy="2808312"/>
        </a:xfrm>
        <a:prstGeom prst="round1Rect">
          <a:avLst/>
        </a:prstGeom>
        <a:solidFill>
          <a:schemeClr val="accent2">
            <a:hueOff val="-10805041"/>
            <a:satOff val="22223"/>
            <a:lumOff val="-16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многократное повторение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речевого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образца для его дословного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воспроизведения 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597117" y="3510390"/>
        <a:ext cx="4212468" cy="2106234"/>
      </dsp:txXfrm>
    </dsp:sp>
    <dsp:sp modelId="{FCACB236-B92F-46E5-828F-091A2DD63FE1}">
      <dsp:nvSpPr>
        <dsp:cNvPr id="0" name=""/>
        <dsp:cNvSpPr/>
      </dsp:nvSpPr>
      <dsp:spPr>
        <a:xfrm rot="5400000">
          <a:off x="4914546" y="2106234"/>
          <a:ext cx="2808312" cy="4212468"/>
        </a:xfrm>
        <a:prstGeom prst="round1Rect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употребление нового слова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(определения) в различных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речевых высказываниях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5265585" y="2457273"/>
        <a:ext cx="2106234" cy="4212468"/>
      </dsp:txXfrm>
    </dsp:sp>
    <dsp:sp modelId="{6F8D911F-0E1A-4AC1-9903-129DE307D979}">
      <dsp:nvSpPr>
        <dsp:cNvPr id="0" name=""/>
        <dsp:cNvSpPr/>
      </dsp:nvSpPr>
      <dsp:spPr>
        <a:xfrm>
          <a:off x="936107" y="1825409"/>
          <a:ext cx="3032901" cy="2257756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36107" y="1825409"/>
        <a:ext cx="3032901" cy="225775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D7C44BA-346F-4DEE-88BC-45E8E6F594B0}">
      <dsp:nvSpPr>
        <dsp:cNvPr id="0" name=""/>
        <dsp:cNvSpPr/>
      </dsp:nvSpPr>
      <dsp:spPr>
        <a:xfrm>
          <a:off x="154070" y="630395"/>
          <a:ext cx="3619887" cy="137870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209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вопросы детям, требующие ответа- констатации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(что? где? какой?)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или ответа – размышления (как? почему? зачем?)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4070" y="630395"/>
        <a:ext cx="3619887" cy="1378701"/>
      </dsp:txXfrm>
    </dsp:sp>
    <dsp:sp modelId="{F66FD895-4841-4A15-8DE4-D88373976D71}">
      <dsp:nvSpPr>
        <dsp:cNvPr id="0" name=""/>
        <dsp:cNvSpPr/>
      </dsp:nvSpPr>
      <dsp:spPr>
        <a:xfrm>
          <a:off x="3241" y="590741"/>
          <a:ext cx="791850" cy="1187775"/>
        </a:xfrm>
        <a:prstGeom prst="rect">
          <a:avLst/>
        </a:prstGeom>
        <a:gradFill rotWithShape="1">
          <a:gsLst>
            <a:gs pos="0">
              <a:schemeClr val="accent2">
                <a:tint val="35000"/>
                <a:satMod val="253000"/>
              </a:schemeClr>
            </a:gs>
            <a:gs pos="50000">
              <a:schemeClr val="accent2">
                <a:tint val="42000"/>
                <a:satMod val="255000"/>
              </a:schemeClr>
            </a:gs>
            <a:gs pos="97000">
              <a:schemeClr val="accent2">
                <a:tint val="53000"/>
                <a:satMod val="260000"/>
              </a:schemeClr>
            </a:gs>
            <a:gs pos="100000">
              <a:schemeClr val="accent2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</dsp:sp>
    <dsp:sp modelId="{DED236FC-EA5A-4100-886A-21BFACF96F7B}">
      <dsp:nvSpPr>
        <dsp:cNvPr id="0" name=""/>
        <dsp:cNvSpPr/>
      </dsp:nvSpPr>
      <dsp:spPr>
        <a:xfrm>
          <a:off x="4153734" y="595271"/>
          <a:ext cx="3619887" cy="145769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209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напоминание, косвенное подсказывание известного ребенку слова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53734" y="595271"/>
        <a:ext cx="3619887" cy="1457694"/>
      </dsp:txXfrm>
    </dsp:sp>
    <dsp:sp modelId="{26751B67-DCC1-48E1-B125-A12F97DEE937}">
      <dsp:nvSpPr>
        <dsp:cNvPr id="0" name=""/>
        <dsp:cNvSpPr/>
      </dsp:nvSpPr>
      <dsp:spPr>
        <a:xfrm>
          <a:off x="3976046" y="546872"/>
          <a:ext cx="845569" cy="1284258"/>
        </a:xfrm>
        <a:prstGeom prst="rect">
          <a:avLst/>
        </a:prstGeom>
        <a:gradFill rotWithShape="1">
          <a:gsLst>
            <a:gs pos="0">
              <a:schemeClr val="accent6">
                <a:tint val="35000"/>
                <a:satMod val="253000"/>
              </a:schemeClr>
            </a:gs>
            <a:gs pos="50000">
              <a:schemeClr val="accent6">
                <a:tint val="42000"/>
                <a:satMod val="255000"/>
              </a:schemeClr>
            </a:gs>
            <a:gs pos="97000">
              <a:schemeClr val="accent6">
                <a:tint val="53000"/>
                <a:satMod val="260000"/>
              </a:schemeClr>
            </a:gs>
            <a:gs pos="100000">
              <a:schemeClr val="accent6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</dsp:sp>
    <dsp:sp modelId="{457181EC-E1B2-49B8-A57A-C85BEFC372F9}">
      <dsp:nvSpPr>
        <dsp:cNvPr id="0" name=""/>
        <dsp:cNvSpPr/>
      </dsp:nvSpPr>
      <dsp:spPr>
        <a:xfrm>
          <a:off x="167500" y="2295474"/>
          <a:ext cx="3619887" cy="129438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209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подбор прилагательных и глаголов, характерных для объекта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7500" y="2295474"/>
        <a:ext cx="3619887" cy="1294381"/>
      </dsp:txXfrm>
    </dsp:sp>
    <dsp:sp modelId="{967C0786-078D-4F1E-86C1-D9C15EA991AE}">
      <dsp:nvSpPr>
        <dsp:cNvPr id="0" name=""/>
        <dsp:cNvSpPr/>
      </dsp:nvSpPr>
      <dsp:spPr>
        <a:xfrm>
          <a:off x="16671" y="2213660"/>
          <a:ext cx="791850" cy="1187775"/>
        </a:xfrm>
        <a:prstGeom prst="rect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shade val="80000"/>
            </a:schemeClr>
          </a:contourClr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</dsp:sp>
    <dsp:sp modelId="{DE19D760-D59B-4CE6-AD2A-F54C14AC487B}">
      <dsp:nvSpPr>
        <dsp:cNvPr id="0" name=""/>
        <dsp:cNvSpPr/>
      </dsp:nvSpPr>
      <dsp:spPr>
        <a:xfrm>
          <a:off x="4140305" y="2201776"/>
          <a:ext cx="3619887" cy="141931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209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договаривание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детьми слов, преднамеренно пропущенных воспитателем в литературном произведении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40305" y="2201776"/>
        <a:ext cx="3619887" cy="1419312"/>
      </dsp:txXfrm>
    </dsp:sp>
    <dsp:sp modelId="{98738079-9BA7-4CF5-A825-B52277480EFA}">
      <dsp:nvSpPr>
        <dsp:cNvPr id="0" name=""/>
        <dsp:cNvSpPr/>
      </dsp:nvSpPr>
      <dsp:spPr>
        <a:xfrm>
          <a:off x="3989476" y="2182427"/>
          <a:ext cx="791850" cy="1187775"/>
        </a:xfrm>
        <a:prstGeom prst="rect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shade val="80000"/>
            </a:schemeClr>
          </a:contourClr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20.03.2017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8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9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2708920"/>
            <a:ext cx="7776864" cy="2448272"/>
          </a:xfrm>
        </p:spPr>
        <p:txBody>
          <a:bodyPr anchor="ctr"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Методы и приемы работы по формированию словарного запаса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у детей среднего дошкольного возраста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941168"/>
            <a:ext cx="6408712" cy="1584176"/>
          </a:xfrm>
        </p:spPr>
        <p:txBody>
          <a:bodyPr>
            <a:normAutofit/>
          </a:bodyPr>
          <a:lstStyle/>
          <a:p>
            <a:pPr algn="r"/>
            <a:r>
              <a:rPr lang="ru-RU" sz="16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Ашурова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1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Нигора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ru-RU" sz="1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Комиловна</a:t>
            </a:r>
            <a:endParaRPr lang="ru-RU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algn="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воспитатель </a:t>
            </a:r>
          </a:p>
          <a:p>
            <a:pPr algn="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МАДОУ детский сад №20</a:t>
            </a:r>
          </a:p>
          <a:p>
            <a:pPr algn="r"/>
            <a:r>
              <a:rPr lang="ru-RU" sz="16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г.Балаково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Саратовской области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6" descr="http://im0-tub-ru.yandex.net/i?id=55b5728d71d04eef53a531dca78ca16b-85-144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25980"/>
            <a:ext cx="3456384" cy="2645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6259745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188878"/>
            <a:ext cx="59766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Направления словарной работы 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детей дошкольного возраста:</a:t>
            </a:r>
            <a:endParaRPr lang="ru-RU" sz="24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Рекомендации родителям - instruktor110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301208"/>
            <a:ext cx="1395410" cy="1423889"/>
          </a:xfrm>
          <a:prstGeom prst="rect">
            <a:avLst/>
          </a:prstGeom>
          <a:noFill/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3397752097"/>
              </p:ext>
            </p:extLst>
          </p:nvPr>
        </p:nvGraphicFramePr>
        <p:xfrm>
          <a:off x="2411760" y="1268760"/>
          <a:ext cx="6237438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749808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Методы  обогащения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словаря 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детей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дошкольного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возраста</a:t>
            </a:r>
            <a:endParaRPr lang="ru-RU" sz="24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4" descr="Драйвера для Gemix F6, скачать драйвер, Веб-каме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2305" y="4955201"/>
            <a:ext cx="1656184" cy="1902799"/>
          </a:xfrm>
          <a:prstGeom prst="rect">
            <a:avLst/>
          </a:prstGeom>
          <a:noFill/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3576845249"/>
              </p:ext>
            </p:extLst>
          </p:nvPr>
        </p:nvGraphicFramePr>
        <p:xfrm>
          <a:off x="2339752" y="908720"/>
          <a:ext cx="652804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62812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1562584044"/>
              </p:ext>
            </p:extLst>
          </p:nvPr>
        </p:nvGraphicFramePr>
        <p:xfrm>
          <a:off x="899592" y="476672"/>
          <a:ext cx="824440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В детском саду - Конкурсы - скачать - Сценки, монологи, миниатюры, сценарии, конкурсы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4653136"/>
            <a:ext cx="2771800" cy="21328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97191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7498080" cy="128247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Ведущий метод формирования словаря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у детей среднего дошкольного возраста –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распознающего наблюдения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G:\мо\IMG_06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72816"/>
            <a:ext cx="5719120" cy="42891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5722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Приёмы </a:t>
            </a:r>
            <a:r>
              <a:rPr lang="ru-RU" sz="2400" b="1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обогащения и уточнения словаря детей</a:t>
            </a:r>
            <a:endParaRPr lang="ru-RU" sz="24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3345316630"/>
              </p:ext>
            </p:extLst>
          </p:nvPr>
        </p:nvGraphicFramePr>
        <p:xfrm>
          <a:off x="611560" y="1052736"/>
          <a:ext cx="8424936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J:\Ашурова Н.К. МО\IMG_061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717" y="2780928"/>
            <a:ext cx="3072480" cy="23042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640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Приёмы  для активизации </a:t>
            </a:r>
            <a:r>
              <a:rPr lang="ru-RU" sz="2400" b="1" u="sng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словаря </a:t>
            </a:r>
            <a:r>
              <a:rPr lang="ru-RU" sz="2400" b="1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детей</a:t>
            </a:r>
            <a:endParaRPr lang="ru-RU" sz="2400" b="1" u="sng" dirty="0">
              <a:solidFill>
                <a:schemeClr val="tx2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3416193506"/>
              </p:ext>
            </p:extLst>
          </p:nvPr>
        </p:nvGraphicFramePr>
        <p:xfrm>
          <a:off x="1187624" y="1133247"/>
          <a:ext cx="7776864" cy="4167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8" descr="1716.рф: Безопасность детей остается на первом месте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941168"/>
            <a:ext cx="2620356" cy="1745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95534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-171400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Словарные дидактические игры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55651" y="1100019"/>
            <a:ext cx="1584176" cy="64807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 игрушками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692696"/>
            <a:ext cx="396044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проводятся</a:t>
            </a:r>
            <a:endParaRPr lang="ru-RU" b="1" i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39827" y="1964115"/>
            <a:ext cx="1749086" cy="623347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</a:t>
            </a:r>
            <a:r>
              <a:rPr lang="ru-RU" dirty="0" smtClean="0">
                <a:solidFill>
                  <a:schemeClr val="tx1"/>
                </a:solidFill>
              </a:rPr>
              <a:t> предметами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96036" y="1964115"/>
            <a:ext cx="1749086" cy="623347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</a:t>
            </a:r>
            <a:r>
              <a:rPr lang="ru-RU" dirty="0" smtClean="0">
                <a:solidFill>
                  <a:schemeClr val="tx1"/>
                </a:solidFill>
              </a:rPr>
              <a:t> картинками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933162" y="1120359"/>
            <a:ext cx="1749086" cy="62334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н</a:t>
            </a:r>
            <a:r>
              <a:rPr lang="ru-RU" dirty="0" smtClean="0">
                <a:solidFill>
                  <a:schemeClr val="tx1"/>
                </a:solidFill>
              </a:rPr>
              <a:t>а вербальной основе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2903079" y="1052736"/>
            <a:ext cx="1152128" cy="432048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4214873" y="1245118"/>
            <a:ext cx="144016" cy="479331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5310960" y="1291296"/>
            <a:ext cx="367384" cy="386973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644452" y="1052736"/>
            <a:ext cx="1152215" cy="36004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050" name="Picture 2" descr="G:\мо\IMG_06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652" y="2869053"/>
            <a:ext cx="2525598" cy="1894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мо\IMG_06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160" y="2869053"/>
            <a:ext cx="2609179" cy="1956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:\мо\IMG_066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547" r="6029"/>
          <a:stretch/>
        </p:blipFill>
        <p:spPr bwMode="auto">
          <a:xfrm>
            <a:off x="3991846" y="2756248"/>
            <a:ext cx="2205673" cy="20069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:\мо\IMG_066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901" b="26334"/>
          <a:stretch/>
        </p:blipFill>
        <p:spPr bwMode="auto">
          <a:xfrm>
            <a:off x="3292585" y="5013176"/>
            <a:ext cx="2927974" cy="1700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9422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169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Дидактическая игра «Чудесный мешочек»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J:\Ашурова Н.К. МО\IMG_06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030" y="1901876"/>
            <a:ext cx="3409985" cy="25573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27200" y="1052736"/>
            <a:ext cx="7349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процессе расширения словаря обратить внимание на правильность грамматического оформления слов.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753" y="3361091"/>
            <a:ext cx="3562595" cy="2671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66348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16632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Дидактическая игра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«Большой - маленький»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124744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учить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детей правильному образованию и употреблению уменьшительно-ласкательных форм имен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существительных.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J:\Ашурова Н.К. МО\IMG_062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87"/>
          <a:stretch/>
        </p:blipFill>
        <p:spPr bwMode="auto">
          <a:xfrm>
            <a:off x="5167747" y="2669068"/>
            <a:ext cx="3276095" cy="25299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G:\мо\IMG_06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780" y="2564904"/>
            <a:ext cx="3651268" cy="27383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5238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16632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Дидактическая игра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«Найди родственников»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124744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 развитие у детей представлений о связях родственных  слов, овладение навыком подбора родственных слов, уточнение и активизация словарного запаса.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J:\Ашурова Н.К. МО\IMG_063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96" t="10512" b="21038"/>
          <a:stretch/>
        </p:blipFill>
        <p:spPr bwMode="auto">
          <a:xfrm>
            <a:off x="2157274" y="2485747"/>
            <a:ext cx="5301722" cy="28497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2194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169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Дидактическая игра «Назови одним словом»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27200" y="1052736"/>
            <a:ext cx="7349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учить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обобщать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предметы одним словом, обогащать словарный запас.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J:\Ашурова Н.К. МО\IMG_062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6691" b="6871"/>
          <a:stretch/>
        </p:blipFill>
        <p:spPr bwMode="auto">
          <a:xfrm>
            <a:off x="1617453" y="2025000"/>
            <a:ext cx="3384375" cy="28373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J:\Ашурова Н.К. МО\IMG_059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189"/>
          <a:stretch/>
        </p:blipFill>
        <p:spPr bwMode="auto">
          <a:xfrm>
            <a:off x="5292080" y="2108990"/>
            <a:ext cx="3445776" cy="2669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8585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169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Дидактическая игра «Наоборот»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27200" y="1052736"/>
            <a:ext cx="7349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формировать умение подбирать противоположные по смыслу слова.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J:\Ашурова Н.К. МО\IMG_062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104" r="13648"/>
          <a:stretch/>
        </p:blipFill>
        <p:spPr bwMode="auto">
          <a:xfrm>
            <a:off x="1403648" y="1929217"/>
            <a:ext cx="3160450" cy="32807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J:\Ашурова Н.К. МО\IMG_063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1659" b="26127"/>
          <a:stretch/>
        </p:blipFill>
        <p:spPr bwMode="auto">
          <a:xfrm>
            <a:off x="4716016" y="2420888"/>
            <a:ext cx="4071790" cy="18998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5480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5684" y="-159746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Дидактическая игра «Скажи по-другому»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27200" y="836712"/>
            <a:ext cx="7349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ввести в речь детей синонимы разных частей речи.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G:\мо\IMG_064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0312" r="7755"/>
          <a:stretch/>
        </p:blipFill>
        <p:spPr bwMode="auto">
          <a:xfrm>
            <a:off x="3056919" y="1308752"/>
            <a:ext cx="2664296" cy="19427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0898" y="3251508"/>
            <a:ext cx="56218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Дидактическая игра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«Назови ласково»</a:t>
            </a:r>
            <a:endParaRPr lang="ru-RU" sz="2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27200" y="3774965"/>
            <a:ext cx="7349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/>
              <a:t>научить детей образовывать существительные с ласкательным значением.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G:\мо\IMG_06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963" y="4438452"/>
            <a:ext cx="2741252" cy="2055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8129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332656"/>
            <a:ext cx="7025984" cy="9224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Наблюдения на прогулке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играют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важную роль в обогащении словаря детей </a:t>
            </a:r>
            <a:b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G:\мо\IMG_06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56792"/>
            <a:ext cx="3190736" cy="23929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G:\мо\IMG_05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275" y="3140958"/>
            <a:ext cx="3656700" cy="2742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376528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7498080" cy="144016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Никогда еще дети не нуждались так в обогащении языком, как нуждаются они в эти годы, в наши дни, когда жизнь всесторонне изменяется, создается множество нового и все требует новых словесных форм.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52120" y="1628800"/>
            <a:ext cx="3312368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А.М. Горький</a:t>
            </a:r>
            <a:endParaRPr lang="ru-RU" sz="2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F:\DCIM\110___03\IMG_0676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447" t="14986" r="-72" b="-2594"/>
          <a:stretch/>
        </p:blipFill>
        <p:spPr bwMode="auto">
          <a:xfrm>
            <a:off x="2411760" y="2718760"/>
            <a:ext cx="5040560" cy="33025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499870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844824"/>
            <a:ext cx="7107560" cy="3298378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00B050"/>
                </a:solidFill>
              </a:rPr>
              <a:t>Спасибо за внимание!</a:t>
            </a:r>
            <a:endParaRPr lang="ru-RU" sz="6000" b="1" dirty="0">
              <a:solidFill>
                <a:srgbClr val="00B050"/>
              </a:solidFill>
            </a:endParaRPr>
          </a:p>
        </p:txBody>
      </p:sp>
      <p:pic>
        <p:nvPicPr>
          <p:cNvPr id="1026" name="Picture 2" descr="маленький ребенок играть с книгой и очки - Стоковое фото Сергей Кобяков #54144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4221088"/>
            <a:ext cx="2567375" cy="2439006"/>
          </a:xfrm>
          <a:prstGeom prst="rect">
            <a:avLst/>
          </a:prstGeom>
          <a:noFill/>
        </p:spPr>
      </p:pic>
      <p:pic>
        <p:nvPicPr>
          <p:cNvPr id="1028" name="Picture 4" descr="Чтение для младших школьников - Lugamama - Форум луганских мамоче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0"/>
            <a:ext cx="2571800" cy="2355776"/>
          </a:xfrm>
          <a:prstGeom prst="rect">
            <a:avLst/>
          </a:prstGeom>
          <a:noFill/>
        </p:spPr>
      </p:pic>
      <p:pic>
        <p:nvPicPr>
          <p:cNvPr id="1032" name="Picture 8" descr="1716.рф: Безопасность детей остается на первом мест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88640"/>
            <a:ext cx="3340436" cy="2224783"/>
          </a:xfrm>
          <a:prstGeom prst="rect">
            <a:avLst/>
          </a:prstGeom>
          <a:noFill/>
        </p:spPr>
      </p:pic>
      <p:pic>
        <p:nvPicPr>
          <p:cNvPr id="6" name="Picture 2" descr="маленький ребенок играть с книгой и очки - Стоковое фото Сергей Кобяков #54144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54938" y="4221088"/>
            <a:ext cx="2567375" cy="24390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01542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847</TotalTime>
  <Words>496</Words>
  <Application>Microsoft Office PowerPoint</Application>
  <PresentationFormat>Экран (4:3)</PresentationFormat>
  <Paragraphs>78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Солнцестояние</vt:lpstr>
      <vt:lpstr>Методы и приемы работы по формированию словарного запаса   у детей среднего дошкольного возраста </vt:lpstr>
      <vt:lpstr>Слайд 2</vt:lpstr>
      <vt:lpstr>         Методы  обогащения словаря             детей дошкольного возраста</vt:lpstr>
      <vt:lpstr>Слайд 4</vt:lpstr>
      <vt:lpstr>Ведущий метод формирования словаря   у детей среднего дошкольного возраста – метод распознающего наблюдения </vt:lpstr>
      <vt:lpstr>Приёмы  для обогащения и уточнения словаря детей</vt:lpstr>
      <vt:lpstr>Приёмы  для активизации словаря  детей</vt:lpstr>
      <vt:lpstr>Словарные дидактические игры</vt:lpstr>
      <vt:lpstr>Дидактическая игра «Чудесный мешочек»</vt:lpstr>
      <vt:lpstr>Дидактическая игра «Большой - маленький»</vt:lpstr>
      <vt:lpstr>Дидактическая игра «Найди родственников»</vt:lpstr>
      <vt:lpstr>Дидактическая игра «Назови одним словом»</vt:lpstr>
      <vt:lpstr>Дидактическая игра «Наоборот»</vt:lpstr>
      <vt:lpstr>Дидактическая игра «Скажи по-другому»</vt:lpstr>
      <vt:lpstr> Наблюдения на прогулке играют важную роль в обогащении словаря детей  </vt:lpstr>
      <vt:lpstr>«Никогда еще дети не нуждались так в обогащении языком, как нуждаются они в эти годы, в наши дни, когда жизнь всесторонне изменяется, создается множество нового и все требует новых словесных форм.».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Приёмы обогащения словарного запаса детей</dc:title>
  <cp:lastModifiedBy>Admin</cp:lastModifiedBy>
  <cp:revision>84</cp:revision>
  <dcterms:modified xsi:type="dcterms:W3CDTF">2017-03-20T18:54:30Z</dcterms:modified>
</cp:coreProperties>
</file>