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E5E2D16-23C2-40CB-B0E1-385C3C6B039C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</p14:sldIdLst>
        </p14:section>
        <p14:section name="Раздел без заголовка" id="{9540FD32-D247-4750-97F2-7CA56CE55E8B}">
          <p14:sldIdLst>
            <p14:sldId id="276"/>
            <p14:sldId id="277"/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588" autoAdjust="0"/>
    <p:restoredTop sz="94671" autoAdjust="0"/>
  </p:normalViewPr>
  <p:slideViewPr>
    <p:cSldViewPr>
      <p:cViewPr varScale="1">
        <p:scale>
          <a:sx n="74" d="100"/>
          <a:sy n="74" d="100"/>
        </p:scale>
        <p:origin x="-1902" y="-1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17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02E0ABE-7D2A-4ED8-9093-5D33FA31A051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76CA10D-EAA4-47C1-B0D5-3DB97B022B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3252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6CA10D-EAA4-47C1-B0D5-3DB97B022BC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660037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06.03.2019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692696"/>
            <a:ext cx="7125113" cy="924475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Технологии сохранения и стимулирования здоровья , используемые в гр. « Сказка»</a:t>
            </a:r>
            <a:endParaRPr lang="ru-RU" sz="28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2442" y="1808870"/>
            <a:ext cx="5399116" cy="4048298"/>
          </a:xfrm>
        </p:spPr>
      </p:pic>
    </p:spTree>
    <p:extLst>
      <p:ext uri="{BB962C8B-B14F-4D97-AF65-F5344CB8AC3E}">
        <p14:creationId xmlns:p14="http://schemas.microsoft.com/office/powerpoint/2010/main" val="969385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 боулинг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694" y="1806575"/>
            <a:ext cx="5402611" cy="4052888"/>
          </a:xfrm>
        </p:spPr>
      </p:pic>
    </p:spTree>
    <p:extLst>
      <p:ext uri="{BB962C8B-B14F-4D97-AF65-F5344CB8AC3E}">
        <p14:creationId xmlns:p14="http://schemas.microsoft.com/office/powerpoint/2010/main" val="75701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Заголовок 1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Играем в боулинг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Объект 1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489669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Заголовок 2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в самом разгаре</a:t>
            </a:r>
            <a: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50000"/>
                  </a:schemeClr>
                </a:solidFill>
              </a:rPr>
            </a:br>
            <a:endParaRPr lang="ru-RU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21" name="Объект 20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1916832"/>
            <a:ext cx="3041590" cy="4051300"/>
          </a:xfrm>
        </p:spPr>
      </p:pic>
      <p:pic>
        <p:nvPicPr>
          <p:cNvPr id="28" name="Объект 2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916832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341817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Змейка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790020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Прыгаем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44" y="1809750"/>
            <a:ext cx="3038475" cy="4051300"/>
          </a:xfrm>
        </p:spPr>
      </p:pic>
      <p:pic>
        <p:nvPicPr>
          <p:cNvPr id="15" name="Объект 14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923355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Перешагиваем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44" y="1809750"/>
            <a:ext cx="3038475" cy="4051300"/>
          </a:xfrm>
        </p:spPr>
      </p:pic>
      <p:pic>
        <p:nvPicPr>
          <p:cNvPr id="10" name="Объект 9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3454249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Подлезаем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44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4116528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Ловкотроны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3048821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Попробуй,</a:t>
            </a:r>
            <a:b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попади!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44" y="1809750"/>
            <a:ext cx="3038475" cy="4051300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4132255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Моталочки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2158510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быстрее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  <p:pic>
        <p:nvPicPr>
          <p:cNvPr id="15" name="Объект 1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44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189093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Ловушки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4197844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Поймай сколько сможешь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  <p:pic>
        <p:nvPicPr>
          <p:cNvPr id="11" name="Объект 10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44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40101730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err="1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Массажёры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для рук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2348788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Делаем массаж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Объект 11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6344" y="1809750"/>
            <a:ext cx="3038475" cy="4051300"/>
          </a:xfrm>
        </p:spPr>
      </p:pic>
      <p:pic>
        <p:nvPicPr>
          <p:cNvPr id="13" name="Объект 12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3498921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Визуальные 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тренажеры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0771" y="1806791"/>
            <a:ext cx="3042458" cy="4052455"/>
          </a:xfrm>
        </p:spPr>
      </p:pic>
    </p:spTree>
    <p:extLst>
      <p:ext uri="{BB962C8B-B14F-4D97-AF65-F5344CB8AC3E}">
        <p14:creationId xmlns:p14="http://schemas.microsoft.com/office/powerpoint/2010/main" val="3431985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Найди, что спряталось в </a:t>
            </a:r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бутылке!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50" y="2533451"/>
            <a:ext cx="3471863" cy="2603897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1064938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Тренажеры для глаз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4786" y="1809750"/>
            <a:ext cx="3041590" cy="405130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8388" y="1809750"/>
            <a:ext cx="3038475" cy="4051300"/>
          </a:xfrm>
        </p:spPr>
      </p:pic>
    </p:spTree>
    <p:extLst>
      <p:ext uri="{BB962C8B-B14F-4D97-AF65-F5344CB8AC3E}">
        <p14:creationId xmlns:p14="http://schemas.microsoft.com/office/powerpoint/2010/main" val="3407002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Выбери по цвету или месту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849" y="1808870"/>
            <a:ext cx="3038302" cy="4048298"/>
          </a:xfrm>
        </p:spPr>
      </p:pic>
    </p:spTree>
    <p:extLst>
      <p:ext uri="{BB962C8B-B14F-4D97-AF65-F5344CB8AC3E}">
        <p14:creationId xmlns:p14="http://schemas.microsoft.com/office/powerpoint/2010/main" val="388467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Помощники для глаз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75" y="1806575"/>
            <a:ext cx="5403850" cy="4052888"/>
          </a:xfrm>
        </p:spPr>
      </p:pic>
    </p:spTree>
    <p:extLst>
      <p:ext uri="{BB962C8B-B14F-4D97-AF65-F5344CB8AC3E}">
        <p14:creationId xmlns:p14="http://schemas.microsoft.com/office/powerpoint/2010/main" val="4087168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Гимнастика для глаз</a:t>
            </a:r>
            <a:endParaRPr lang="ru-RU" sz="40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167" y="1806575"/>
            <a:ext cx="3039666" cy="4052888"/>
          </a:xfrm>
        </p:spPr>
      </p:pic>
    </p:spTree>
    <p:extLst>
      <p:ext uri="{BB962C8B-B14F-4D97-AF65-F5344CB8AC3E}">
        <p14:creationId xmlns:p14="http://schemas.microsoft.com/office/powerpoint/2010/main" val="1018434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60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Всегда идите дорогою добра!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2556" y="1806575"/>
            <a:ext cx="3038888" cy="4052888"/>
          </a:xfrm>
        </p:spPr>
      </p:pic>
    </p:spTree>
    <p:extLst>
      <p:ext uri="{BB962C8B-B14F-4D97-AF65-F5344CB8AC3E}">
        <p14:creationId xmlns:p14="http://schemas.microsoft.com/office/powerpoint/2010/main" val="105158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TM02455596[[fn=Весна]]</Template>
  <TotalTime>202</TotalTime>
  <Words>70</Words>
  <Application>Microsoft Office PowerPoint</Application>
  <PresentationFormat>Экран (4:3)</PresentationFormat>
  <Paragraphs>24</Paragraphs>
  <Slides>23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Spring</vt:lpstr>
      <vt:lpstr>Технологии сохранения и стимулирования здоровья , используемые в гр. « Сказка»</vt:lpstr>
      <vt:lpstr>Мини боулинг</vt:lpstr>
      <vt:lpstr>Играем в боулинг</vt:lpstr>
      <vt:lpstr>Игра в самом разгаре </vt:lpstr>
      <vt:lpstr>Змейка</vt:lpstr>
      <vt:lpstr>Прыгаем</vt:lpstr>
      <vt:lpstr>Перешагиваем</vt:lpstr>
      <vt:lpstr>Подлезаем</vt:lpstr>
      <vt:lpstr>Ловкотроны</vt:lpstr>
      <vt:lpstr>Попробуй,  попади!</vt:lpstr>
      <vt:lpstr>Моталочки</vt:lpstr>
      <vt:lpstr>Кто быстрее</vt:lpstr>
      <vt:lpstr>Ловушки</vt:lpstr>
      <vt:lpstr>Поймай сколько сможешь</vt:lpstr>
      <vt:lpstr>Массажёры для рук</vt:lpstr>
      <vt:lpstr>Делаем массаж</vt:lpstr>
      <vt:lpstr>Визуальные тренажеры</vt:lpstr>
      <vt:lpstr>Найди, что спряталось в бутылке!</vt:lpstr>
      <vt:lpstr>Тренажеры для глаз</vt:lpstr>
      <vt:lpstr>Выбери по цвету или месту</vt:lpstr>
      <vt:lpstr>Помощники для глаз</vt:lpstr>
      <vt:lpstr>Гимнастика для глаз</vt:lpstr>
      <vt:lpstr>Всегда идите дорогою добра!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Инновационные здоровозберегающие технологии встаршей группе « Сказка»</dc:title>
  <dc:creator>Сергей</dc:creator>
  <cp:lastModifiedBy>Сергей</cp:lastModifiedBy>
  <cp:revision>19</cp:revision>
  <dcterms:created xsi:type="dcterms:W3CDTF">2019-03-03T02:49:09Z</dcterms:created>
  <dcterms:modified xsi:type="dcterms:W3CDTF">2019-03-06T03:00:19Z</dcterms:modified>
</cp:coreProperties>
</file>