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67" r:id="rId2"/>
    <p:sldId id="268" r:id="rId3"/>
    <p:sldId id="264" r:id="rId4"/>
    <p:sldId id="269" r:id="rId5"/>
    <p:sldId id="270" r:id="rId6"/>
    <p:sldId id="257" r:id="rId7"/>
    <p:sldId id="258" r:id="rId8"/>
    <p:sldId id="259" r:id="rId9"/>
    <p:sldId id="260" r:id="rId10"/>
    <p:sldId id="261" r:id="rId11"/>
    <p:sldId id="262" r:id="rId12"/>
    <p:sldId id="265" r:id="rId13"/>
    <p:sldId id="266" r:id="rId14"/>
    <p:sldId id="26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586" autoAdjust="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79C6D4-245C-4F32-9DDE-FC3AAE983CF7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49A5EB-59A6-4384-ADA6-0F0DE4329C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38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B4BE1-521F-4792-A599-FFBB6962DC71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023AF-BCB5-49FF-B3FE-809158A5B2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28700"/>
            <a:ext cx="8229600" cy="11430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«Улыбка» п. Малиновский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055" y="2852936"/>
            <a:ext cx="8229600" cy="37444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«Социокультурное развитие ребенка через образ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русской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тряпичной куклы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</a:p>
          <a:p>
            <a:pPr marL="0" indent="0" algn="ctr">
              <a:buNone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9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Шубина Н.В.</a:t>
            </a:r>
          </a:p>
          <a:p>
            <a:pPr marL="0" indent="0" algn="ctr">
              <a:buNone/>
            </a:pP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02.03.2017г.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879" y="-11806"/>
            <a:ext cx="9205758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«…Народная игрушка, подобно каплям живой воды, вызывают к жизни те творческие семена, которые без этого могли бы пролежать бесплодными в душе ребенка».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879" y="-297"/>
            <a:ext cx="9205758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244"/>
            <a:ext cx="920415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714349" y="1357298"/>
            <a:ext cx="7674075" cy="4705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последнее время обращение к народным истокам, деко­ративно-прикладному и фольклорному искусству русского на­рода стало предметом пристального внимания педагогов и воспитателей детских садов, стало традиционным для исполь­зования в практике нравственно-патриотического воспитания дошкольников.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Российской Федерации разработана Концепция художественного образования, которая опирается на основополагающий государственный документ – «Национальную доктрину образования в Российской Федерации». </a:t>
            </a:r>
            <a:endParaRPr lang="ru-RU" sz="2400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344816" cy="6682754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Ведущая идея.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Куклы, с незапамятных времен, были самой известной и любимой игрушкой русского народа. Они сохранили для нас обряды и предания предков, которые всегда были важны людям, помогали им выживать и передавать знания из поколения в поколение. Народные куклы являются частью традиционной культуры. Они несут в себе определенные образы, ориентированные на традиционные представления о семье, семейном укладе, о женских и мужских ролях, о материнстве. В этой традиционности главное отличие от современных игрушек. Через кукольный мир дети входят в жизнь полноправными членами общества, а для взрослых – это единственная возможность вернутся в мир детства.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9205758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5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980728"/>
            <a:ext cx="7272808" cy="79208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    </a:t>
            </a:r>
            <a:r>
              <a:rPr lang="ru-RU" sz="27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Цель</a:t>
            </a:r>
            <a:r>
              <a:rPr lang="ru-RU" sz="2700" b="1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  <a:r>
              <a:rPr lang="ru-RU" sz="2700" dirty="0">
                <a:latin typeface="Arial Black" panose="020B0A04020102020204" pitchFamily="34" charset="0"/>
              </a:rPr>
              <a:t> </a:t>
            </a:r>
            <a:r>
              <a:rPr lang="ru-RU" sz="2000" dirty="0">
                <a:latin typeface="Arial Black" panose="020B0A04020102020204" pitchFamily="34" charset="0"/>
              </a:rPr>
              <a:t>Вызвать интерес к истории, обогащать чувственный опыт ребенка, его реальное представление об окружающем мире и природе.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060848"/>
            <a:ext cx="7560840" cy="432048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осуществления цели были поставлены следующие 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знакомить детей с русской народной культурой, обогащать знания дошкольников об истории возникновения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кукол;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чить детей изготавливать кукол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воими руками;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совершенствовать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навыки работы с тканью и нитками, развивать пальцевую моторику;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детей любознательность, эмоциональную отзывчивость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воспитывать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интерес и уважение к народным традициям, к русской игрушке;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9205758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1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691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4572000" y="1175900"/>
            <a:ext cx="396044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Рождественский ангел</a:t>
            </a:r>
            <a:br>
              <a:rPr lang="ru-RU" sz="28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символ надежды на исполнение желаний, веру в лучшее будущее, оберег.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170238"/>
            <a:ext cx="3744416" cy="4121252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429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006504" y="483637"/>
            <a:ext cx="403142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Купавка </a:t>
            </a:r>
            <a:b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обрядовая кукла одного дня.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867" y="908720"/>
            <a:ext cx="3194581" cy="34262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9718" y="2780929"/>
            <a:ext cx="4940754" cy="31683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772"/>
            <a:ext cx="971388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3670102" y="764704"/>
            <a:ext cx="57900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Игрушка - погремушка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908720"/>
            <a:ext cx="3840426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8017" y="1472010"/>
            <a:ext cx="3945900" cy="19447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616" y="3043684"/>
            <a:ext cx="5449521" cy="30670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92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755576" y="859303"/>
            <a:ext cx="777686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Зайчик на </a:t>
            </a:r>
            <a:r>
              <a:rPr lang="ru-RU" sz="36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пальчик</a:t>
            </a:r>
            <a: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Самая первая кукла – оберег </a:t>
            </a:r>
            <a:r>
              <a:rPr lang="ru-RU" sz="36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малыша</a:t>
            </a:r>
            <a: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02" y="2564904"/>
            <a:ext cx="7544838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732" y="0"/>
            <a:ext cx="92057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827584" y="980728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Отдарок</a:t>
            </a: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подарок</a:t>
            </a:r>
            <a:r>
              <a:rPr lang="ru-RU" sz="32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«Все подарочки любят </a:t>
            </a:r>
            <a:r>
              <a:rPr lang="ru-RU" sz="32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отдарочки</a:t>
            </a: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2420888"/>
            <a:ext cx="6913463" cy="3546691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9259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32278" y="1148294"/>
            <a:ext cx="82461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i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Кувадка</a:t>
            </a:r>
            <a:r>
              <a:rPr lang="ru-RU" sz="32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первая кукла, встречавшая только что родившегося младенца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209" y="2564904"/>
            <a:ext cx="7560840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92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0415" y="908720"/>
            <a:ext cx="6066046" cy="8535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283" y="1552734"/>
            <a:ext cx="4443986" cy="2499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5872" y="1501076"/>
            <a:ext cx="3451143" cy="2521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649" y="4022264"/>
            <a:ext cx="4211960" cy="2369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4"/>
            <a:ext cx="95092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840" y="930043"/>
            <a:ext cx="5832648" cy="2400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871" y="903899"/>
            <a:ext cx="2448273" cy="2697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599" y="3445520"/>
            <a:ext cx="3609681" cy="2920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1281" y="3445520"/>
            <a:ext cx="4095175" cy="2804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1321" y="-285776"/>
            <a:ext cx="9285321" cy="735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71538" y="1214422"/>
            <a:ext cx="735811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 пусть живет и радует нас это старинное искусство, согревающее </a:t>
            </a:r>
          </a:p>
          <a:p>
            <a:pPr algn="ctr"/>
            <a:r>
              <a:rPr lang="ru-RU" sz="40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40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еловеческие души – изготовление традиционных русских народных</a:t>
            </a:r>
          </a:p>
          <a:p>
            <a:pPr algn="ctr"/>
            <a:r>
              <a:rPr lang="ru-RU" sz="4000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40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укол!</a:t>
            </a:r>
          </a:p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258</Words>
  <Application>Microsoft Office PowerPoint</Application>
  <PresentationFormat>Экран (4:3)</PresentationFormat>
  <Paragraphs>28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Муниципальное автономное дошкольное образовательное учреждение  «Детский сад «Улыбка» п. Малиновский</vt:lpstr>
      <vt:lpstr>«…Народная игрушка, подобно каплям живой воды, вызывают к жизни те творческие семена, которые без этого могли бы пролежать бесплодными в душе ребенка».</vt:lpstr>
      <vt:lpstr>Презентация PowerPoint</vt:lpstr>
      <vt:lpstr>Ведущая идея. Куклы, с незапамятных времен, были самой известной и любимой игрушкой русского народа. Они сохранили для нас обряды и предания предков, которые всегда были важны людям, помогали им выживать и передавать знания из поколения в поколение. Народные куклы являются частью традиционной культуры. Они несут в себе определенные образы, ориентированные на традиционные представления о семье, семейном укладе, о женских и мужских ролях, о материнстве. В этой традиционности главное отличие от современных игрушек. Через кукольный мир дети входят в жизнь полноправными членами общества, а для взрослых – это единственная возможность вернутся в мир детства.</vt:lpstr>
      <vt:lpstr>      Цель: Вызвать интерес к истории, обогащать чувственный опыт ребенка, его реальное представление об окружающем мире и природе.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народная кукла</dc:title>
  <dc:creator>Nftalya</dc:creator>
  <cp:lastModifiedBy>андрей</cp:lastModifiedBy>
  <cp:revision>28</cp:revision>
  <dcterms:created xsi:type="dcterms:W3CDTF">2015-11-11T09:23:56Z</dcterms:created>
  <dcterms:modified xsi:type="dcterms:W3CDTF">2017-03-13T15:35:58Z</dcterms:modified>
</cp:coreProperties>
</file>