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0502" autoAdjust="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F8AA4-59C0-4588-A0DA-3B1F4A61A959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AD839C-8011-4559-B324-FE59CA35C42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AD839C-8011-4559-B324-FE59CA35C427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Проект « Защитим природу»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Цель: способствовать проявлению осознанно-нравственного отношения к природе у детей старшего дошкольного возраста и их родителей через непосредственное общение с экосистемой.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88640"/>
            <a:ext cx="7668344" cy="1858218"/>
          </a:xfrm>
        </p:spPr>
        <p:txBody>
          <a:bodyPr>
            <a:normAutofit/>
          </a:bodyPr>
          <a:lstStyle/>
          <a:p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– что случится, если в природе исчезнет один вид насекомых, (растений или животных?)</a:t>
            </a:r>
            <a:br>
              <a:rPr lang="ru-RU" sz="1600" dirty="0" smtClean="0"/>
            </a:br>
            <a:endParaRPr lang="ru-RU" sz="1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32856"/>
            <a:ext cx="8507288" cy="446449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Perov\Desktop\20180416_1027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132856"/>
            <a:ext cx="5256584" cy="45388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dirty="0" smtClean="0"/>
              <a:t>Рассматривание иллюстраций на тему «Экологическая цепочка»;</a:t>
            </a:r>
            <a:br>
              <a:rPr lang="ru-RU" sz="1800" dirty="0" smtClean="0"/>
            </a:br>
            <a:r>
              <a:rPr lang="ru-RU" sz="1800" dirty="0" smtClean="0"/>
              <a:t>Разучивание стихов о жителях леса, о природе;</a:t>
            </a:r>
            <a:br>
              <a:rPr lang="ru-RU" sz="1800" dirty="0" smtClean="0"/>
            </a:br>
            <a:r>
              <a:rPr lang="ru-RU" sz="1800" dirty="0" smtClean="0"/>
              <a:t>Отгадывание загадок о животных и растениях ;</a:t>
            </a:r>
            <a:br>
              <a:rPr lang="ru-RU" sz="1800" dirty="0" smtClean="0"/>
            </a:br>
            <a:r>
              <a:rPr lang="ru-RU" sz="1800" dirty="0" smtClean="0"/>
              <a:t>Прослушивание аудиозаписей с голосами животных и звуками природы.</a:t>
            </a:r>
            <a:br>
              <a:rPr lang="ru-RU" sz="1800" dirty="0" smtClean="0"/>
            </a:br>
            <a:r>
              <a:rPr lang="ru-RU" sz="1800" dirty="0" smtClean="0"/>
              <a:t>Слушание музыки «Полёт шмеля, «Вальс бабочек», «Полька»;</a:t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Perov\Desktop\20180416_1022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3" y="1772816"/>
            <a:ext cx="6510301" cy="4320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Изготовление </a:t>
            </a:r>
            <a:r>
              <a:rPr lang="ru-RU" sz="2000" dirty="0" err="1" smtClean="0"/>
              <a:t>пластилинографии</a:t>
            </a:r>
            <a:r>
              <a:rPr lang="ru-RU" sz="2000" dirty="0" smtClean="0"/>
              <a:t> « Ежик»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Perov\Desktop\IMG-20180414-WA00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5" y="1226679"/>
            <a:ext cx="8208912" cy="46505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Изготовили из бросового материала « Клумба с ромашками», проводились дидактические игры и беседы.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Perov\Desktop\IMG-20180414-WA0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6792"/>
            <a:ext cx="8352928" cy="46337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Обогатили словарный запас: Красная книга, узнали какие животные, птицы и растения в нее занесены.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Perov\Desktop\IMG-20180414-WA0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085" y="1268760"/>
            <a:ext cx="7530291" cy="49699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Исследовали и наблюдали за ростом растений на своем подоконнике. Установили связь: растения- земля, растения - вода, растения-человек.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Perov\Desktop\IMG-20180414-WA0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614" y="1268760"/>
            <a:ext cx="8172842" cy="4941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Изготовили плакат « Берегите птиц»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Perov\Desktop\IMG-20180414-WA0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96752"/>
            <a:ext cx="8352928" cy="49599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 smtClean="0"/>
              <a:t>Итоговое занятие совместно с родителями выставка рисунков по теме: « Защитим  природу» Запрещающие знаки !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Perov\Desktop\IMG-20180414-WA0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1556792"/>
            <a:ext cx="8496944" cy="4608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r>
              <a:rPr lang="ru-RU" sz="1900" b="1" dirty="0" smtClean="0"/>
              <a:t>Берегите землю!</a:t>
            </a:r>
            <a:r>
              <a:rPr lang="ru-RU" sz="1900" dirty="0" smtClean="0"/>
              <a:t> </a:t>
            </a:r>
            <a:br>
              <a:rPr lang="ru-RU" sz="1900" dirty="0" smtClean="0"/>
            </a:br>
            <a:r>
              <a:rPr lang="ru-RU" sz="1900" dirty="0" smtClean="0"/>
              <a:t>Берегите землю. Берегите</a:t>
            </a:r>
            <a:r>
              <a:rPr lang="ru-RU" sz="1900" b="1" dirty="0" smtClean="0"/>
              <a:t> </a:t>
            </a:r>
            <a:r>
              <a:rPr lang="ru-RU" sz="1900" dirty="0" smtClean="0"/>
              <a:t/>
            </a:r>
            <a:br>
              <a:rPr lang="ru-RU" sz="1900" dirty="0" smtClean="0"/>
            </a:br>
            <a:r>
              <a:rPr lang="ru-RU" sz="1900" dirty="0" smtClean="0"/>
              <a:t>Жаворонка в </a:t>
            </a:r>
            <a:r>
              <a:rPr lang="ru-RU" sz="1900" dirty="0" err="1" smtClean="0"/>
              <a:t>голубом</a:t>
            </a:r>
            <a:r>
              <a:rPr lang="ru-RU" sz="1900" dirty="0" smtClean="0"/>
              <a:t> зените,</a:t>
            </a:r>
            <a:br>
              <a:rPr lang="ru-RU" sz="1900" dirty="0" smtClean="0"/>
            </a:br>
            <a:r>
              <a:rPr lang="ru-RU" sz="1900" dirty="0" smtClean="0"/>
              <a:t>Бабочку на листьях повилики,</a:t>
            </a:r>
            <a:br>
              <a:rPr lang="ru-RU" sz="1900" dirty="0" smtClean="0"/>
            </a:br>
            <a:r>
              <a:rPr lang="ru-RU" sz="1900" dirty="0" smtClean="0"/>
              <a:t>На тропинках солнечные блики.</a:t>
            </a:r>
            <a:br>
              <a:rPr lang="ru-RU" sz="1900" dirty="0" smtClean="0"/>
            </a:br>
            <a:r>
              <a:rPr lang="ru-RU" sz="1900" dirty="0" smtClean="0"/>
              <a:t>На камнях играющего краба,</a:t>
            </a:r>
            <a:br>
              <a:rPr lang="ru-RU" sz="1900" dirty="0" smtClean="0"/>
            </a:br>
            <a:r>
              <a:rPr lang="ru-RU" sz="1900" dirty="0" smtClean="0"/>
              <a:t>Над пустыней тень от баобаба,</a:t>
            </a:r>
            <a:br>
              <a:rPr lang="ru-RU" sz="1900" dirty="0" smtClean="0"/>
            </a:br>
            <a:r>
              <a:rPr lang="ru-RU" sz="1900" dirty="0" smtClean="0"/>
              <a:t>Ястреба, парящего над полем,</a:t>
            </a:r>
            <a:br>
              <a:rPr lang="ru-RU" sz="1900" dirty="0" smtClean="0"/>
            </a:br>
            <a:r>
              <a:rPr lang="ru-RU" sz="1900" dirty="0" smtClean="0"/>
              <a:t>Ясный месяц над речным покоем,</a:t>
            </a:r>
            <a:br>
              <a:rPr lang="ru-RU" sz="1900" dirty="0" smtClean="0"/>
            </a:br>
            <a:r>
              <a:rPr lang="ru-RU" sz="1900" dirty="0" smtClean="0"/>
              <a:t>Ласточку, мелькающую в жите.</a:t>
            </a:r>
            <a:br>
              <a:rPr lang="ru-RU" sz="1900" dirty="0" smtClean="0"/>
            </a:br>
            <a:r>
              <a:rPr lang="ru-RU" sz="1900" dirty="0" smtClean="0"/>
              <a:t>Берегите землю! Берегите</a:t>
            </a:r>
            <a:r>
              <a:rPr lang="ru-RU" sz="1900" b="1" dirty="0" smtClean="0"/>
              <a:t>!</a:t>
            </a:r>
            <a:endParaRPr lang="ru-RU" sz="1900" dirty="0" smtClean="0"/>
          </a:p>
          <a:p>
            <a:r>
              <a:rPr lang="ru-RU" sz="1900" b="1" i="1" dirty="0" smtClean="0"/>
              <a:t>(М. Дудин )</a:t>
            </a:r>
            <a:endParaRPr lang="ru-RU" sz="1900" dirty="0" smtClean="0"/>
          </a:p>
          <a:p>
            <a:endParaRPr lang="ru-RU" dirty="0"/>
          </a:p>
        </p:txBody>
      </p:sp>
      <p:pic>
        <p:nvPicPr>
          <p:cNvPr id="11266" name="Picture 2" descr="C:\Users\Perov\Desktop\IMG-20180414-WA0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412776"/>
            <a:ext cx="4147170" cy="4248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122</Words>
  <Application>Microsoft Office PowerPoint</Application>
  <PresentationFormat>Экран (4:3)</PresentationFormat>
  <Paragraphs>13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Проект « Защитим природу»</vt:lpstr>
      <vt:lpstr> – что случится, если в природе исчезнет один вид насекомых, (растений или животных?) </vt:lpstr>
      <vt:lpstr>Рассматривание иллюстраций на тему «Экологическая цепочка»; Разучивание стихов о жителях леса, о природе; Отгадывание загадок о животных и растениях ; Прослушивание аудиозаписей с голосами животных и звуками природы. Слушание музыки «Полёт шмеля, «Вальс бабочек», «Полька»; </vt:lpstr>
      <vt:lpstr>Изготовление пластилинографии « Ежик»</vt:lpstr>
      <vt:lpstr>Изготовили из бросового материала « Клумба с ромашками», проводились дидактические игры и беседы.</vt:lpstr>
      <vt:lpstr>Обогатили словарный запас: Красная книга, узнали какие животные, птицы и растения в нее занесены.</vt:lpstr>
      <vt:lpstr>Исследовали и наблюдали за ростом растений на своем подоконнике. Установили связь: растения- земля, растения - вода, растения-человек.</vt:lpstr>
      <vt:lpstr>Изготовили плакат « Берегите птиц»</vt:lpstr>
      <vt:lpstr>Итоговое занятие совместно с родителями выставка рисунков по теме: « Защитим  природу» Запрещающие знаки !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 Защитим природу»</dc:title>
  <dc:creator>Perov</dc:creator>
  <cp:lastModifiedBy>Perov</cp:lastModifiedBy>
  <cp:revision>12</cp:revision>
  <dcterms:created xsi:type="dcterms:W3CDTF">2018-04-16T10:40:52Z</dcterms:created>
  <dcterms:modified xsi:type="dcterms:W3CDTF">2018-04-16T13:51:33Z</dcterms:modified>
</cp:coreProperties>
</file>