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1" r:id="rId4"/>
    <p:sldId id="262" r:id="rId5"/>
    <p:sldId id="263" r:id="rId6"/>
    <p:sldId id="258" r:id="rId7"/>
    <p:sldId id="259" r:id="rId8"/>
    <p:sldId id="260" r:id="rId9"/>
    <p:sldId id="264" r:id="rId10"/>
    <p:sldId id="280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7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5776" y="1844824"/>
            <a:ext cx="6172200" cy="1894362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Улицы Новокузнецка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612331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/>
              <a:t>Новокузнецк </a:t>
            </a:r>
            <a:r>
              <a:rPr lang="ru-RU" dirty="0" smtClean="0"/>
              <a:t>- </a:t>
            </a:r>
            <a:r>
              <a:rPr lang="ru-RU" dirty="0"/>
              <a:t>крупный промышленный центр Кузбасса. Карта Новокузнецка содержит схему всех шести районов города: Центрального, Куйбышевского, Заводского, Кузнецкого, Орджоникидзевского и Новоильинского. </a:t>
            </a:r>
            <a:endParaRPr lang="ru-RU" dirty="0" smtClean="0"/>
          </a:p>
          <a:p>
            <a:r>
              <a:rPr lang="ru-RU" dirty="0" smtClean="0"/>
              <a:t>Всего </a:t>
            </a:r>
            <a:r>
              <a:rPr lang="ru-RU" dirty="0"/>
              <a:t>в Новокузнецке есть 1247 </a:t>
            </a:r>
            <a:r>
              <a:rPr lang="ru-RU" dirty="0" smtClean="0"/>
              <a:t>улиц.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9" name="Picture 5" descr="http://cs320420.vk.me/v320420239/c23/hOIV95HUHL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01006"/>
            <a:ext cx="5328592" cy="30182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83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/>
              <a:t>Когда въезжаешь в город со стороны вокзала, обращаешь внимание на три улицы, которые словно лучи расходятся в разные </a:t>
            </a:r>
            <a:r>
              <a:rPr lang="ru-RU" dirty="0" smtClean="0"/>
              <a:t>стороны.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5" name="Picture 3" descr="C:\Users\Владелец\Desktop\image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36912"/>
            <a:ext cx="5076056" cy="359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161" y="2757233"/>
            <a:ext cx="5887126" cy="36301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89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27" y="957033"/>
            <a:ext cx="7620000" cy="5172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51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Проспект </a:t>
            </a:r>
            <a:r>
              <a:rPr lang="ru-RU" sz="3600" dirty="0" err="1"/>
              <a:t>Курако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836712"/>
            <a:ext cx="7848872" cy="518457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2600" dirty="0"/>
              <a:t>На месте нынешнего проспекта во времена </a:t>
            </a:r>
            <a:r>
              <a:rPr lang="ru-RU" sz="2600" dirty="0" err="1"/>
              <a:t>Кузнецкстроя</a:t>
            </a:r>
            <a:r>
              <a:rPr lang="ru-RU" sz="2600" dirty="0"/>
              <a:t> были непроходимые </a:t>
            </a:r>
            <a:r>
              <a:rPr lang="ru-RU" sz="2600" dirty="0" smtClean="0"/>
              <a:t>болота. К </a:t>
            </a:r>
            <a:r>
              <a:rPr lang="ru-RU" sz="2600" dirty="0"/>
              <a:t>площадке строительства невозможно было ни подъехать, ни пройти. </a:t>
            </a:r>
            <a:r>
              <a:rPr lang="ru-RU" sz="2600" dirty="0" smtClean="0"/>
              <a:t>Когда начали прибывать эшелоны с материалами для стройки, из-за отсутствия дороги их нельзя было перевезти. Первая дорога давалась нелегко. Трясина безжалостно засасывала камень и грунт. И все же дорогу построили...</a:t>
            </a:r>
          </a:p>
          <a:p>
            <a:r>
              <a:rPr lang="ru-RU" sz="2600" dirty="0" smtClean="0"/>
              <a:t>Прошли годы. По обеим сторонам легендарной дороги выросли многоэтажные дома, и в 1949 году назвали улицу, протянувшуюся от вокзала до Кузнецкого комбината, именем выдающегося металлурга России, великого мастера доменного дела - Михаила Константиновича </a:t>
            </a:r>
            <a:r>
              <a:rPr lang="ru-RU" sz="2600" dirty="0" err="1" smtClean="0"/>
              <a:t>Курако</a:t>
            </a:r>
            <a:r>
              <a:rPr lang="ru-RU" sz="2600" dirty="0" smtClean="0"/>
              <a:t>, внесшего огромный вклад в развитие металлургии Новокузнецка и Гурьевска.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06560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http://mw2.google.com/mw-panoramio/photos/medium/26600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24744"/>
            <a:ext cx="6696744" cy="5022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767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9412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Проспект </a:t>
            </a:r>
            <a:r>
              <a:rPr lang="ru-RU" sz="3600" dirty="0" err="1"/>
              <a:t>Кузнецкстроевский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166843"/>
            <a:ext cx="70567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июне 1979 года Исполком горсовета в связи с 50-летием </a:t>
            </a:r>
            <a:r>
              <a:rPr lang="ru-RU" sz="2400" dirty="0" err="1"/>
              <a:t>Кузнецкстроя</a:t>
            </a:r>
            <a:r>
              <a:rPr lang="ru-RU" sz="2400" dirty="0"/>
              <a:t> принял решение о переименовании части улицы </a:t>
            </a:r>
            <a:r>
              <a:rPr lang="ru-RU" sz="2400" dirty="0" err="1"/>
              <a:t>Орджонокидзе</a:t>
            </a:r>
            <a:r>
              <a:rPr lang="ru-RU" sz="2400" dirty="0"/>
              <a:t> в проспект </a:t>
            </a:r>
            <a:r>
              <a:rPr lang="ru-RU" sz="2400" dirty="0" err="1"/>
              <a:t>Кузнецкстроевский</a:t>
            </a:r>
            <a:r>
              <a:rPr lang="ru-RU" sz="2400" dirty="0"/>
              <a:t>. Проспект - самый широкий в </a:t>
            </a:r>
            <a:r>
              <a:rPr lang="ru-RU" sz="2400" dirty="0" smtClean="0"/>
              <a:t>городе.</a:t>
            </a:r>
          </a:p>
          <a:p>
            <a:r>
              <a:rPr lang="ru-RU" sz="2400" dirty="0" smtClean="0"/>
              <a:t>Именно </a:t>
            </a:r>
            <a:r>
              <a:rPr lang="ru-RU" sz="2400" dirty="0"/>
              <a:t>здесь в 1930-ые годы был центр Болотной площадки, на которой располагалось множество </a:t>
            </a:r>
            <a:r>
              <a:rPr lang="ru-RU" sz="2400" dirty="0" smtClean="0"/>
              <a:t>хибар. В </a:t>
            </a:r>
            <a:r>
              <a:rPr lang="ru-RU" sz="2400" dirty="0"/>
              <a:t>этих </a:t>
            </a:r>
            <a:r>
              <a:rPr lang="ru-RU" sz="2400" dirty="0" smtClean="0"/>
              <a:t>убогих </a:t>
            </a:r>
            <a:r>
              <a:rPr lang="ru-RU" sz="2400" dirty="0"/>
              <a:t>домишках жили те, кто составлял трудовую славу города. Землянки впоследствии снесли и построили широкий проспект.</a:t>
            </a:r>
          </a:p>
        </p:txBody>
      </p:sp>
    </p:spTree>
    <p:extLst>
      <p:ext uri="{BB962C8B-B14F-4D97-AF65-F5344CB8AC3E}">
        <p14:creationId xmlns:p14="http://schemas.microsoft.com/office/powerpoint/2010/main" val="220457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85" y="1052736"/>
            <a:ext cx="7560840" cy="50355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6556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Улица Ленина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 </a:t>
            </a:r>
            <a:r>
              <a:rPr lang="ru-RU" dirty="0"/>
              <a:t>старом Кузнецке площадь, на </a:t>
            </a:r>
            <a:r>
              <a:rPr lang="ru-RU" dirty="0" smtClean="0"/>
              <a:t>которой размещались </a:t>
            </a:r>
            <a:r>
              <a:rPr lang="ru-RU" dirty="0"/>
              <a:t>лавки купцов, называлась Базарной. От Базарной площади начиналась Торговая </a:t>
            </a:r>
            <a:r>
              <a:rPr lang="ru-RU" dirty="0" smtClean="0"/>
              <a:t>улица. </a:t>
            </a:r>
            <a:r>
              <a:rPr lang="ru-RU" dirty="0"/>
              <a:t>В 1920 году, когда в городе образовался Коммунистический Союз Молодежи, комсомольцы предложили переименовать Базарную площадь и Торговую улицу, дав им имя “вождя мирового пролетариата”. Так появилась улица Ленина. </a:t>
            </a:r>
            <a:endParaRPr lang="ru-RU" dirty="0" smtClean="0"/>
          </a:p>
          <a:p>
            <a:r>
              <a:rPr lang="ru-RU" dirty="0" smtClean="0"/>
              <a:t>Во </a:t>
            </a:r>
            <a:r>
              <a:rPr lang="ru-RU" dirty="0"/>
              <a:t>время Великой Отечественной войны на улице появились первые многоэтажные дома. Однако планомерная застройка началась в 1951 году. Протяженность улицы - более 5 километров. Улица Ленина - центральная </a:t>
            </a:r>
            <a:r>
              <a:rPr lang="ru-RU" dirty="0" smtClean="0"/>
              <a:t>улица Кузнецкого района.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521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576064"/>
          </a:xfrm>
        </p:spPr>
        <p:txBody>
          <a:bodyPr>
            <a:normAutofit/>
          </a:bodyPr>
          <a:lstStyle/>
          <a:p>
            <a:r>
              <a:rPr lang="ru-RU" dirty="0" smtClean="0"/>
              <a:t>Улица Ленина</a:t>
            </a:r>
            <a:endParaRPr lang="ru-RU" dirty="0"/>
          </a:p>
        </p:txBody>
      </p:sp>
      <p:pic>
        <p:nvPicPr>
          <p:cNvPr id="14338" name="Picture 2" descr="C:\Users\Владелец\Desktop\image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1" y="982277"/>
            <a:ext cx="8487715" cy="587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Владелец\Desktop\image (1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25" y="910969"/>
            <a:ext cx="8926708" cy="5685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Владелец\Desktop\image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25" y="828475"/>
            <a:ext cx="8823073" cy="575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C:\Users\Владелец\Desktop\ima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1" y="836712"/>
            <a:ext cx="9052498" cy="583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496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8" name="Picture 4" descr="C:\Users\Владелец\Desktop\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8139462" cy="569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855506"/>
            <a:ext cx="8441054" cy="60024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62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Проспект Металлургов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992888" cy="525658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До августа 1957 года проспект носил имя </a:t>
            </a:r>
            <a:r>
              <a:rPr lang="ru-RU" dirty="0" err="1"/>
              <a:t>В.Молотова</a:t>
            </a:r>
            <a:r>
              <a:rPr lang="ru-RU" dirty="0"/>
              <a:t> и назывался </a:t>
            </a:r>
            <a:r>
              <a:rPr lang="ru-RU" dirty="0" err="1" smtClean="0"/>
              <a:t>Молотовским</a:t>
            </a:r>
            <a:r>
              <a:rPr lang="ru-RU" dirty="0" smtClean="0"/>
              <a:t> . Переименован «по просьбе трудящихся». Проспект </a:t>
            </a:r>
            <a:r>
              <a:rPr lang="ru-RU" dirty="0"/>
              <a:t>Металлургов не только пролегает через всю центральную часть Новокузнецка, но и пересекает всю его историю. Начинается он с вокзала и назван в честь главных жителей города - тружеников огненного фронта - металлургов.</a:t>
            </a:r>
          </a:p>
          <a:p>
            <a:endParaRPr lang="ru-RU" dirty="0"/>
          </a:p>
          <a:p>
            <a:r>
              <a:rPr lang="ru-RU" dirty="0"/>
              <a:t>Первые здания на улице появились в тридцатые годы, а первоначально на него выходили стандартные трехэтажные дома </a:t>
            </a:r>
            <a:r>
              <a:rPr lang="ru-RU" dirty="0" err="1"/>
              <a:t>соцгорода</a:t>
            </a:r>
            <a:r>
              <a:rPr lang="ru-RU" dirty="0"/>
              <a:t>. В 1933 году по проспекту была проложена первая трамвайная линия, соединившая вокзал с заводом (КМК). Трамваи для линии добывал сам нарком Орджоникидзе. В этом же году здесь построен первый кинотеатр “Коммунар”.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31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02251"/>
            <a:ext cx="7194376" cy="5395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79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2315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Улица Обнорского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26 октября 1967 года в Кузнецком районе открыт бюст основателю Северного Союза русских рабочих, одному из первых революционеров России - Виктору Павловичу Обнорскому ( скульптор Белов</a:t>
            </a:r>
            <a:r>
              <a:rPr lang="ru-RU" dirty="0" smtClean="0"/>
              <a:t>).</a:t>
            </a: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  <a:p>
            <a:r>
              <a:rPr lang="ru-RU" dirty="0" smtClean="0"/>
              <a:t>Жители </a:t>
            </a:r>
            <a:r>
              <a:rPr lang="ru-RU" dirty="0"/>
              <a:t>Кузнецка знали этого человека как хорошего мастерового. Его механическая мастерская находилась в Аптечном переулке. Судьба ссыльного революционера забросила В. П. Обнорского после разгрома Петербургского “Северного союза русских рабочих” в 1909 году в тихий провинциальный </a:t>
            </a:r>
            <a:r>
              <a:rPr lang="ru-RU" dirty="0" smtClean="0"/>
              <a:t>Кузнецк. Виктор Павлович вел очень замкнутый образ жизни. Только после революции хмурый и молчаливый ссыльный ожил: Обнорский выступил на митинге и участвовал в работе уездного съезда Советов в 1918 году.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234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25205"/>
            <a:ext cx="8180109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135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Проспект Ермакова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Проспект Ермакова протянулся почти на километр в центральной части Новокузнецка, практически параллельно берегу реки Томь, соединяя ул. Павловского и Пионерский проспект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Свое название он обрел в конце 1990-х годов, когда представители общественности, обратились с ходатайством о наименовании в честь Н. С. Ермакова одной из городских улиц. Почетный гражданин Новокузнецка Николай Спиридонович Ермаков, занимавший должности первого секретаря городского комитета партии, а затем руководивший областью и удостоенный орденов Ленина, Трудового Красного Знамени и многих медалей, вошел в историю горда благодаря своей бурной деятельности на высоких постах. </a:t>
            </a:r>
          </a:p>
        </p:txBody>
      </p:sp>
    </p:spTree>
    <p:extLst>
      <p:ext uri="{BB962C8B-B14F-4D97-AF65-F5344CB8AC3E}">
        <p14:creationId xmlns:p14="http://schemas.microsoft.com/office/powerpoint/2010/main" val="3852061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200800" cy="54006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590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Проспект </a:t>
            </a:r>
            <a:r>
              <a:rPr lang="ru-RU" sz="3600" dirty="0" smtClean="0"/>
              <a:t>Октябрьский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>
            <a:normAutofit/>
          </a:bodyPr>
          <a:lstStyle/>
          <a:p>
            <a:r>
              <a:rPr lang="ru-RU" dirty="0"/>
              <a:t>Проспект Октябрьский - одна из главных магистралей города. Его строительство определялось Комсомольской площадкой и площадью </a:t>
            </a:r>
            <a:r>
              <a:rPr lang="ru-RU" dirty="0" err="1"/>
              <a:t>горбольницы</a:t>
            </a:r>
            <a:r>
              <a:rPr lang="ru-RU" dirty="0"/>
              <a:t>. Ранее здесь проходило </a:t>
            </a:r>
            <a:r>
              <a:rPr lang="ru-RU" dirty="0" err="1"/>
              <a:t>Абагурское</a:t>
            </a:r>
            <a:r>
              <a:rPr lang="ru-RU" dirty="0"/>
              <a:t> шоссе, соединявшее город и </a:t>
            </a:r>
            <a:r>
              <a:rPr lang="ru-RU" dirty="0" err="1"/>
              <a:t>аглофабрику</a:t>
            </a:r>
            <a:r>
              <a:rPr lang="ru-RU" dirty="0"/>
              <a:t>. Вдоль тянулся двухкилометровый пустырь. До 1957 года на нем не было никакого жилья. Дело в том, что вся эта площадь затоплялась Томью. Только после сооружения дамбы появилась возможность построить первый микрорайон. Застройка началась в 1961 году. </a:t>
            </a:r>
          </a:p>
        </p:txBody>
      </p:sp>
    </p:spTree>
    <p:extLst>
      <p:ext uri="{BB962C8B-B14F-4D97-AF65-F5344CB8AC3E}">
        <p14:creationId xmlns:p14="http://schemas.microsoft.com/office/powerpoint/2010/main" val="290385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28831"/>
            <a:ext cx="7532780" cy="48245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914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Улица Орджоникидзе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>
            <a:normAutofit/>
          </a:bodyPr>
          <a:lstStyle/>
          <a:p>
            <a:r>
              <a:rPr lang="ru-RU" dirty="0" smtClean="0"/>
              <a:t>Строительство </a:t>
            </a:r>
            <a:r>
              <a:rPr lang="ru-RU" dirty="0"/>
              <a:t>Кузнецкого металлургического комбината проходило под руководством Центрального Комитета партии. Особенно много сердца и ума отдал для строительства завода и будущего города нарком тяжелой индустрии Серго </a:t>
            </a:r>
            <a:r>
              <a:rPr lang="ru-RU" dirty="0" smtClean="0"/>
              <a:t>Орджоникидзе. </a:t>
            </a:r>
          </a:p>
          <a:p>
            <a:r>
              <a:rPr lang="ru-RU" dirty="0" smtClean="0"/>
              <a:t>Внимание </a:t>
            </a:r>
            <a:r>
              <a:rPr lang="ru-RU" dirty="0"/>
              <a:t>Орджоникидзе чувствовалось постоянно, он пользовался любым случаем, чтобы похвалить и подбодрить подчиненных.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4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0"/>
            <a:ext cx="6673924" cy="48516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931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Улица Веры Соломиной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700968" y="1052736"/>
            <a:ext cx="5759464" cy="525658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С </a:t>
            </a:r>
            <a:r>
              <a:rPr lang="ru-RU" dirty="0"/>
              <a:t>началом Великой Отечественной войны окончила курсы медсестёр и 20 апреля 1942 она </a:t>
            </a:r>
            <a:r>
              <a:rPr lang="ru-RU" dirty="0" smtClean="0"/>
              <a:t>отправилась </a:t>
            </a:r>
            <a:r>
              <a:rPr lang="ru-RU" dirty="0"/>
              <a:t>на фронт, </a:t>
            </a:r>
            <a:r>
              <a:rPr lang="ru-RU" dirty="0" err="1"/>
              <a:t>сподвигнув</a:t>
            </a:r>
            <a:r>
              <a:rPr lang="ru-RU" dirty="0"/>
              <a:t> десятки молодых людей последовать своему примеру. Сержант медицинской службы. Вынесла с поля боя на Курской Дуге 270 раненых. Награждена орденами «Красной Звезды» и Ленина. Погибла в бою. </a:t>
            </a:r>
            <a:endParaRPr lang="ru-RU" dirty="0" smtClean="0"/>
          </a:p>
          <a:p>
            <a:r>
              <a:rPr lang="ru-RU" dirty="0" smtClean="0"/>
              <a:t>Улица </a:t>
            </a:r>
            <a:r>
              <a:rPr lang="ru-RU" dirty="0" err="1"/>
              <a:t>Абинская</a:t>
            </a:r>
            <a:r>
              <a:rPr lang="ru-RU" dirty="0"/>
              <a:t> в городе Новокузнецке 28 июня 1966 была переименована в улицу Веры Соломиной. На кинотеатре «Шахтёр» установлена мемориальная доска, увековечившая её </a:t>
            </a:r>
            <a:r>
              <a:rPr lang="ru-RU" dirty="0" smtClean="0"/>
              <a:t>память.</a:t>
            </a:r>
          </a:p>
          <a:p>
            <a:endParaRPr lang="ru-RU" dirty="0"/>
          </a:p>
        </p:txBody>
      </p:sp>
      <p:pic>
        <p:nvPicPr>
          <p:cNvPr id="5" name="Рисунок 4" descr="http://kuzrab.ru/images/134_2008/Image000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237744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181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Улицы Новокузнецка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79" y="1124744"/>
            <a:ext cx="6834442" cy="48017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406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-243408"/>
            <a:ext cx="7467600" cy="11430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Проспект Бардина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052736"/>
            <a:ext cx="7467600" cy="4873752"/>
          </a:xfrm>
        </p:spPr>
        <p:txBody>
          <a:bodyPr/>
          <a:lstStyle/>
          <a:p>
            <a:r>
              <a:rPr lang="ru-RU" dirty="0"/>
              <a:t>Проспект Бардина – одна из центральных улиц города Новокузнецка. Она протянулась на полтора километра в Центральном районе города и является одной из улиц, лучами отходящих от городского вокзала. История улицы уходит корнями в 1958 год, когда первоначально она называлась Центральной. 9 февраля 1960 года постановлением городского совета получила статус проспекта, который был назван именем академика Ивана Павловича Бардина.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14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39211" y="548680"/>
            <a:ext cx="565250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внимание.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5362" name="Picture 2" descr="C:\Users\Владелец\Desktop\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7092280" cy="523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Владелец\Desktop\507848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8287711" cy="520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26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107</TotalTime>
  <Words>871</Words>
  <Application>Microsoft Office PowerPoint</Application>
  <PresentationFormat>Экран (4:3)</PresentationFormat>
  <Paragraphs>58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Эркер</vt:lpstr>
      <vt:lpstr>Улицы Новокузнецка</vt:lpstr>
      <vt:lpstr>Улицы Новокузнецка</vt:lpstr>
      <vt:lpstr>Улицы Новокузнецка</vt:lpstr>
      <vt:lpstr>Улицы Новокузнецка</vt:lpstr>
      <vt:lpstr>Проспект Курако</vt:lpstr>
      <vt:lpstr>Улицы Новокузнецка</vt:lpstr>
      <vt:lpstr>Проспект Кузнецкстроевский</vt:lpstr>
      <vt:lpstr>Улицы Новокузнецка</vt:lpstr>
      <vt:lpstr>Улица Ленина</vt:lpstr>
      <vt:lpstr>Улица Ленина</vt:lpstr>
      <vt:lpstr>Улицы Новокузнецка</vt:lpstr>
      <vt:lpstr>Проспект Металлургов</vt:lpstr>
      <vt:lpstr>Улицы Новокузнецка</vt:lpstr>
      <vt:lpstr>Улица Обнорского</vt:lpstr>
      <vt:lpstr>Улицы Новокузнецка</vt:lpstr>
      <vt:lpstr>Проспект Ермакова</vt:lpstr>
      <vt:lpstr>Улицы Новокузнецка</vt:lpstr>
      <vt:lpstr>Проспект Октябрьский</vt:lpstr>
      <vt:lpstr>Улицы Новокузнецка</vt:lpstr>
      <vt:lpstr>Улица Орджоникидзе</vt:lpstr>
      <vt:lpstr>Улицы Новокузнецка</vt:lpstr>
      <vt:lpstr>Улица Веры Соломиной</vt:lpstr>
      <vt:lpstr>Улицы Новокузнецка</vt:lpstr>
      <vt:lpstr>Проспект Бардина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Улицы Новокузнецка</dc:title>
  <dc:creator>Владелец</dc:creator>
  <cp:lastModifiedBy>Владелец</cp:lastModifiedBy>
  <cp:revision>21</cp:revision>
  <dcterms:created xsi:type="dcterms:W3CDTF">2016-12-18T11:11:56Z</dcterms:created>
  <dcterms:modified xsi:type="dcterms:W3CDTF">2016-12-18T13:07:06Z</dcterms:modified>
</cp:coreProperties>
</file>