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9" r:id="rId2"/>
    <p:sldId id="262" r:id="rId3"/>
    <p:sldId id="263" r:id="rId4"/>
    <p:sldId id="264" r:id="rId5"/>
    <p:sldId id="265" r:id="rId6"/>
    <p:sldId id="259" r:id="rId7"/>
    <p:sldId id="260" r:id="rId8"/>
    <p:sldId id="261" r:id="rId9"/>
    <p:sldId id="266" r:id="rId10"/>
    <p:sldId id="256" r:id="rId11"/>
    <p:sldId id="257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99B912-4CC3-42B2-9F57-B7C80BB8B9A4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5FDCEEA-E1CB-4439-90D3-C68DE032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20688"/>
            <a:ext cx="8183880" cy="1800200"/>
          </a:xfr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>
                <a:solidFill>
                  <a:schemeClr val="accent2"/>
                </a:solidFill>
              </a:rPr>
              <a:t>Муниципальное образовательное учреждение </a:t>
            </a:r>
            <a:r>
              <a:rPr lang="ru-RU" sz="3200" dirty="0" smtClean="0">
                <a:solidFill>
                  <a:schemeClr val="accent2"/>
                </a:solidFill>
              </a:rPr>
              <a:t>Школа </a:t>
            </a:r>
            <a:r>
              <a:rPr lang="ru-RU" sz="3200" dirty="0">
                <a:solidFill>
                  <a:schemeClr val="accent2"/>
                </a:solidFill>
              </a:rPr>
              <a:t>с. </a:t>
            </a:r>
            <a:r>
              <a:rPr lang="ru-RU" sz="3200" dirty="0" err="1">
                <a:solidFill>
                  <a:schemeClr val="accent2"/>
                </a:solidFill>
              </a:rPr>
              <a:t>Харсаим</a:t>
            </a:r>
            <a:r>
              <a:rPr lang="ru-RU" sz="3200" dirty="0">
                <a:solidFill>
                  <a:srgbClr val="FFFF00"/>
                </a:solidFill>
              </a:rPr>
              <a:t>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2636912"/>
            <a:ext cx="3931920" cy="2282560"/>
          </a:xfr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Исполнители: </a:t>
            </a:r>
            <a:endParaRPr lang="ru-RU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Ученики 8(ОВЗ)класса</a:t>
            </a:r>
            <a:endParaRPr lang="ru-RU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dirty="0" err="1" smtClean="0">
                <a:solidFill>
                  <a:srgbClr val="7030A0"/>
                </a:solidFill>
              </a:rPr>
              <a:t>Хатанзеев</a:t>
            </a:r>
            <a:r>
              <a:rPr lang="ru-RU" dirty="0" smtClean="0">
                <a:solidFill>
                  <a:srgbClr val="7030A0"/>
                </a:solidFill>
              </a:rPr>
              <a:t> Георгий.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Ученик 7(ОВЗ)класса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Канев Константин</a:t>
            </a:r>
            <a:endParaRPr lang="ru-RU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2708920"/>
            <a:ext cx="3931920" cy="2210552"/>
          </a:xfr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</a:rPr>
              <a:t>Руководитель:</a:t>
            </a:r>
          </a:p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</a:rPr>
              <a:t>Учитель технологии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B050"/>
                </a:solidFill>
              </a:rPr>
              <a:t>Лондо</a:t>
            </a:r>
            <a:r>
              <a:rPr lang="ru-RU" dirty="0">
                <a:solidFill>
                  <a:srgbClr val="00B050"/>
                </a:solidFill>
              </a:rPr>
              <a:t> Сергей Васильевич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276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8640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r>
              <a:rPr lang="ru-RU" sz="3200" dirty="0" smtClean="0">
                <a:solidFill>
                  <a:prstClr val="black"/>
                </a:solidFill>
              </a:rPr>
              <a:t/>
            </a:r>
            <a:br>
              <a:rPr lang="ru-RU" sz="3200" dirty="0" smtClean="0">
                <a:solidFill>
                  <a:prstClr val="black"/>
                </a:solidFill>
              </a:rPr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r>
              <a:rPr lang="ru-RU" sz="3200" dirty="0" smtClean="0">
                <a:solidFill>
                  <a:prstClr val="black"/>
                </a:solidFill>
              </a:rPr>
              <a:t/>
            </a:r>
            <a:br>
              <a:rPr lang="ru-RU" sz="3200" dirty="0" smtClean="0">
                <a:solidFill>
                  <a:prstClr val="black"/>
                </a:solidFill>
              </a:rPr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r>
              <a:rPr lang="ru-RU" sz="3200" dirty="0" smtClean="0">
                <a:solidFill>
                  <a:prstClr val="black"/>
                </a:solidFill>
              </a:rPr>
              <a:t/>
            </a:r>
            <a:br>
              <a:rPr lang="ru-RU" sz="3200" dirty="0" smtClean="0">
                <a:solidFill>
                  <a:prstClr val="black"/>
                </a:solidFill>
              </a:rPr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r>
              <a:rPr lang="ru-RU" sz="3200" dirty="0" smtClean="0">
                <a:solidFill>
                  <a:prstClr val="black"/>
                </a:solidFill>
              </a:rPr>
              <a:t/>
            </a:r>
            <a:br>
              <a:rPr lang="ru-RU" sz="3200" dirty="0" smtClean="0">
                <a:solidFill>
                  <a:prstClr val="black"/>
                </a:solidFill>
              </a:rPr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r>
              <a:rPr lang="ru-RU" sz="3200" dirty="0" smtClean="0">
                <a:solidFill>
                  <a:prstClr val="black"/>
                </a:solidFill>
              </a:rPr>
              <a:t/>
            </a:r>
            <a:br>
              <a:rPr lang="ru-RU" sz="3200" dirty="0" smtClean="0">
                <a:solidFill>
                  <a:prstClr val="black"/>
                </a:solidFill>
              </a:rPr>
            </a:br>
            <a:r>
              <a:rPr lang="ru-RU" sz="3200" dirty="0">
                <a:solidFill>
                  <a:prstClr val="black"/>
                </a:solidFill>
              </a:rPr>
              <a:t/>
            </a:r>
            <a:br>
              <a:rPr lang="ru-RU" sz="3200" dirty="0">
                <a:solidFill>
                  <a:prstClr val="black"/>
                </a:solidFill>
              </a:rPr>
            </a:br>
            <a:r>
              <a:rPr lang="ru-RU" sz="3200" dirty="0" smtClean="0">
                <a:solidFill>
                  <a:prstClr val="black"/>
                </a:solidFill>
              </a:rPr>
              <a:t/>
            </a:r>
            <a:br>
              <a:rPr lang="ru-RU" sz="3200" dirty="0" smtClean="0">
                <a:solidFill>
                  <a:prstClr val="black"/>
                </a:solidFill>
              </a:rPr>
            </a:br>
            <a:r>
              <a:rPr lang="ru-RU" sz="28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</a:rPr>
              <a:t/>
            </a:r>
            <a:br>
              <a:rPr lang="ru-RU" sz="28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</a:rPr>
            </a:br>
            <a:r>
              <a:rPr lang="ru-RU" sz="28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</a:rPr>
              <a:t>Проект: Декоративная мельница и колодец.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9597" y="1628800"/>
            <a:ext cx="6264806" cy="41878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90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368152"/>
          </a:xfr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Аргументированность выбора темы: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2132856"/>
            <a:ext cx="8183880" cy="2585448"/>
          </a:xfr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Иногда хочется проверить свои способности и создать вещи, в котором мы могли бы полностью реализовать свои знания, умения и навыки.                                                                      А потом, гордится результатами своего труда!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138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1152128"/>
          </a:xfr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accent5"/>
                </a:solidFill>
              </a:rPr>
              <a:t>Обоснование потребности и практическое направление творческой работы.</a:t>
            </a:r>
            <a:endParaRPr lang="ru-RU" sz="2800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1916832"/>
            <a:ext cx="8183880" cy="3816424"/>
          </a:xfrm>
          <a:solidFill>
            <a:schemeClr val="accent3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 </a:t>
            </a:r>
            <a:r>
              <a:rPr lang="ru-RU" dirty="0" smtClean="0">
                <a:solidFill>
                  <a:srgbClr val="92D050"/>
                </a:solidFill>
              </a:rPr>
              <a:t>Каждый год пришкольную территорию украшают красивыми цветами, нам тоже захотелось поддержать эту добрую традицию и внести свою лепту. На уроках труда сконструировали декоративную мельницу и колодец. И нам удалось, потому – что школьники восхищались, учителя благодарили а мы гордились собой!</a:t>
            </a:r>
            <a:endParaRPr lang="ru-RU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26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92696"/>
            <a:ext cx="8183880" cy="1512168"/>
          </a:xfrm>
          <a:solidFill>
            <a:schemeClr val="accent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accent6"/>
                </a:solidFill>
              </a:rPr>
              <a:t>Цель и задачи.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2420888"/>
            <a:ext cx="8183880" cy="3096344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У</a:t>
            </a:r>
            <a:r>
              <a:rPr lang="ru-RU" dirty="0" smtClean="0">
                <a:solidFill>
                  <a:srgbClr val="7030A0"/>
                </a:solidFill>
              </a:rPr>
              <a:t>красить пришкольную территорию.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Проверить свои способности в труде.</a:t>
            </a:r>
          </a:p>
          <a:p>
            <a:r>
              <a:rPr lang="ru-RU" dirty="0">
                <a:solidFill>
                  <a:srgbClr val="7030A0"/>
                </a:solidFill>
              </a:rPr>
              <a:t>Принести пользу родной школе.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Развить творческие способности.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8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776864" cy="50405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Художественное  оформление мельницы.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700808"/>
            <a:ext cx="6178633" cy="421200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E:\Новая папка (3)\Декоративно-прикладное творчество\P10004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72816"/>
            <a:ext cx="6034617" cy="3892711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0" y="404664"/>
            <a:ext cx="8183880" cy="72008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       Посадка деталей.</a:t>
            </a:r>
            <a:endParaRPr lang="ru-RU" dirty="0"/>
          </a:p>
        </p:txBody>
      </p:sp>
      <p:pic>
        <p:nvPicPr>
          <p:cNvPr id="5122" name="Picture 2" descr="E:\Новая папка (3)\Декоративно-прикладное творчество\P10006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59632" y="1268760"/>
            <a:ext cx="6104251" cy="453650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0" y="548680"/>
            <a:ext cx="8183880" cy="64807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        Горячий </a:t>
            </a:r>
            <a:r>
              <a:rPr lang="ru-RU" dirty="0" smtClean="0"/>
              <a:t>спор.</a:t>
            </a:r>
            <a:endParaRPr lang="ru-RU" dirty="0"/>
          </a:p>
        </p:txBody>
      </p:sp>
      <p:pic>
        <p:nvPicPr>
          <p:cNvPr id="6146" name="Picture 2" descr="E:\Новая папка (3)\Декоративно-прикладное творчество\P10006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1340768"/>
            <a:ext cx="6480720" cy="454786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0" y="548680"/>
            <a:ext cx="8183880" cy="105156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Материалы.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0060" y="1700808"/>
            <a:ext cx="8183880" cy="4620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 1. Древесина (отходы) с пилорамы, которая остаётся после выпиливании паза стеновых брёвнах.</a:t>
            </a:r>
          </a:p>
          <a:p>
            <a:pPr marL="0" indent="0">
              <a:buNone/>
            </a:pPr>
            <a:r>
              <a:rPr lang="ru-RU" dirty="0" smtClean="0"/>
              <a:t>2.Шурупы.</a:t>
            </a:r>
          </a:p>
          <a:p>
            <a:pPr marL="0" indent="0">
              <a:buNone/>
            </a:pPr>
            <a:r>
              <a:rPr lang="ru-RU" dirty="0" smtClean="0"/>
              <a:t>3. Гуашь.</a:t>
            </a:r>
          </a:p>
          <a:p>
            <a:pPr marL="0" indent="0">
              <a:buNone/>
            </a:pPr>
            <a:r>
              <a:rPr lang="ru-RU" dirty="0" smtClean="0"/>
              <a:t>4. Лак.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30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80000" cy="14401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ru-RU" sz="4000" b="1" dirty="0"/>
              <a:t> </a:t>
            </a:r>
            <a:r>
              <a:rPr lang="ru-RU" sz="1600" b="1" dirty="0"/>
              <a:t>В мельнице - этом древнем сооружении, без которого была немыслима </a:t>
            </a:r>
            <a:r>
              <a:rPr lang="ru-RU" sz="1600" b="1" dirty="0" smtClean="0"/>
              <a:t>хозяйственная жизнь </a:t>
            </a:r>
            <a:r>
              <a:rPr lang="ru-RU" sz="1600" b="1" dirty="0"/>
              <a:t>деревни в старину, всегда было что-то завораживающее. Ветряные мельницы издавна украшали просторы Европы - от русских дремучих лесов до низин Голландии, символом которой мельница является до сих пор. </a:t>
            </a:r>
            <a:r>
              <a:rPr lang="ru-RU" sz="1600" dirty="0"/>
              <a:t> </a:t>
            </a:r>
          </a:p>
        </p:txBody>
      </p:sp>
      <p:pic>
        <p:nvPicPr>
          <p:cNvPr id="1026" name="Picture 2" descr="E:\Новая папка (3)\Декоративно-прикладное творчество\DSC_41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66648" y="1916832"/>
            <a:ext cx="6256741" cy="396044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610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1200" b="1" dirty="0"/>
              <a:t>Колодец</a:t>
            </a:r>
            <a:br>
              <a:rPr lang="ru-RU" sz="1200" b="1" dirty="0"/>
            </a:br>
            <a:r>
              <a:rPr lang="ru-RU" sz="1200" dirty="0" smtClean="0"/>
              <a:t>Спасение, жизнь, знание, истина, чистота. В большинстве традиций, особенно в иудейской и исламской, колодцы имеют священное значение как источники жизни. Бог показал колодец в пустыне </a:t>
            </a:r>
            <a:r>
              <a:rPr lang="ru-RU" sz="1200" dirty="0" err="1" smtClean="0"/>
              <a:t>Агари</a:t>
            </a:r>
            <a:r>
              <a:rPr lang="ru-RU" sz="1200" dirty="0" smtClean="0"/>
              <a:t> и ее сыну Измаилу(Бытие, 21:9-21). </a:t>
            </a:r>
            <a:r>
              <a:rPr lang="ru-RU" sz="1200" dirty="0"/>
              <a:t/>
            </a:r>
            <a:br>
              <a:rPr lang="ru-RU" sz="1200" dirty="0"/>
            </a:br>
            <a:endParaRPr lang="ru-RU" sz="1200" dirty="0"/>
          </a:p>
        </p:txBody>
      </p:sp>
      <p:pic>
        <p:nvPicPr>
          <p:cNvPr id="2050" name="Picture 2" descr="E:\Новая папка (3)\Декоративно-прикладное творчество\DSC_41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27584" y="1484785"/>
            <a:ext cx="7488832" cy="446449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081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r>
              <a:rPr lang="ru-RU" dirty="0" smtClean="0">
                <a:solidFill>
                  <a:prstClr val="black"/>
                </a:solidFill>
              </a:rPr>
              <a:t>      </a:t>
            </a:r>
            <a:r>
              <a:rPr lang="ru-RU" sz="2700" dirty="0" smtClean="0">
                <a:solidFill>
                  <a:prstClr val="black"/>
                </a:solidFill>
              </a:rPr>
              <a:t>Делай </a:t>
            </a:r>
            <a:r>
              <a:rPr lang="ru-RU" sz="2700" dirty="0" smtClean="0">
                <a:solidFill>
                  <a:prstClr val="black"/>
                </a:solidFill>
              </a:rPr>
              <a:t>как мы. Делай лучше нас!</a:t>
            </a:r>
            <a:br>
              <a:rPr lang="ru-RU" sz="2700" dirty="0" smtClean="0">
                <a:solidFill>
                  <a:prstClr val="black"/>
                </a:solidFill>
              </a:rPr>
            </a:b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1988840"/>
            <a:ext cx="3931920" cy="29306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1844824"/>
            <a:ext cx="3931920" cy="30746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4104456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32856"/>
            <a:ext cx="424847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4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362</TotalTime>
  <Words>184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Муниципальное образовательное учреждение Школа с. Харсаим.</vt:lpstr>
      <vt:lpstr>                Проект: Декоративная мельница и колодец.</vt:lpstr>
      <vt:lpstr>Аргументированность выбора темы:</vt:lpstr>
      <vt:lpstr>Обоснование потребности и практическое направление творческой работы.</vt:lpstr>
      <vt:lpstr>Цель и задачи.</vt:lpstr>
      <vt:lpstr>Художественное  оформление мельницы.</vt:lpstr>
      <vt:lpstr>       Посадка деталей.</vt:lpstr>
      <vt:lpstr>         Горячий спор.</vt:lpstr>
      <vt:lpstr>Материалы.</vt:lpstr>
      <vt:lpstr> В мельнице - этом древнем сооружении, без которого была немыслима хозяйственная жизнь деревни в старину, всегда было что-то завораживающее. Ветряные мельницы издавна украшали просторы Европы - от русских дремучих лесов до низин Голландии, символом которой мельница является до сих пор.  </vt:lpstr>
      <vt:lpstr>Колодец Спасение, жизнь, знание, истина, чистота. В большинстве традиций, особенно в иудейской и исламской, колодцы имеют священное значение как источники жизни. Бог показал колодец в пустыне Агари и ее сыну Измаилу(Бытие, 21:9-21).  </vt:lpstr>
      <vt:lpstr>       Делай как мы. Делай лучше нас!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Декоративная мельница. Хатанзеев Георгий 9 класс Канев</dc:title>
  <dc:creator>admin</dc:creator>
  <cp:lastModifiedBy>Мастерская</cp:lastModifiedBy>
  <cp:revision>43</cp:revision>
  <dcterms:created xsi:type="dcterms:W3CDTF">2014-10-27T06:35:01Z</dcterms:created>
  <dcterms:modified xsi:type="dcterms:W3CDTF">2019-05-07T06:15:48Z</dcterms:modified>
</cp:coreProperties>
</file>