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sldIdLst>
    <p:sldId id="256" r:id="rId2"/>
    <p:sldId id="257" r:id="rId3"/>
    <p:sldId id="259" r:id="rId4"/>
    <p:sldId id="261" r:id="rId5"/>
    <p:sldId id="262" r:id="rId6"/>
    <p:sldId id="265" r:id="rId7"/>
    <p:sldId id="270" r:id="rId8"/>
    <p:sldId id="277" r:id="rId9"/>
    <p:sldId id="272" r:id="rId10"/>
    <p:sldId id="269" r:id="rId11"/>
    <p:sldId id="278" r:id="rId12"/>
    <p:sldId id="274" r:id="rId13"/>
    <p:sldId id="279" r:id="rId14"/>
    <p:sldId id="276" r:id="rId15"/>
    <p:sldId id="273" r:id="rId16"/>
    <p:sldId id="26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83E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FF796A-3D21-4EC8-9BF1-1859FBBF2ADE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C85B5C-262B-4DE1-94F6-EF4DFD831FF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C85B5C-262B-4DE1-94F6-EF4DFD831FFC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BE6-E27A-46C6-AF02-AC3957AB9107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B52C5C1-4BD1-4692-8A49-F242F87292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BE6-E27A-46C6-AF02-AC3957AB9107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B52C5C1-4BD1-4692-8A49-F242F87292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BE6-E27A-46C6-AF02-AC3957AB9107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2C5C1-4BD1-4692-8A49-F242F87292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BE6-E27A-46C6-AF02-AC3957AB9107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2C5C1-4BD1-4692-8A49-F242F87292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BE6-E27A-46C6-AF02-AC3957AB9107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B52C5C1-4BD1-4692-8A49-F242F87292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BE6-E27A-46C6-AF02-AC3957AB9107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2C5C1-4BD1-4692-8A49-F242F87292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BE6-E27A-46C6-AF02-AC3957AB9107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2C5C1-4BD1-4692-8A49-F242F87292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BE6-E27A-46C6-AF02-AC3957AB9107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2C5C1-4BD1-4692-8A49-F242F87292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BE6-E27A-46C6-AF02-AC3957AB9107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2C5C1-4BD1-4692-8A49-F242F87292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BE6-E27A-46C6-AF02-AC3957AB9107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2C5C1-4BD1-4692-8A49-F242F87292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DEBE6-E27A-46C6-AF02-AC3957AB9107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2C5C1-4BD1-4692-8A49-F242F87292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B5DEBE6-E27A-46C6-AF02-AC3957AB9107}" type="datetimeFigureOut">
              <a:rPr lang="ru-RU" smtClean="0"/>
              <a:pPr/>
              <a:t>05.02.2017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B52C5C1-4BD1-4692-8A49-F242F87292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wheel spokes="8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Новая папка\для работы)))\_______________3_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78630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ru-RU" dirty="0"/>
              <a:t/>
            </a:r>
            <a:br>
              <a:rPr lang="ru-RU" dirty="0"/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6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ru-RU" sz="67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емейный</a:t>
            </a:r>
            <a:r>
              <a:rPr lang="ru-RU" sz="6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клуб</a:t>
            </a:r>
            <a:br>
              <a:rPr lang="ru-RU" sz="6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6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6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6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6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6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67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средняя </a:t>
            </a:r>
            <a:r>
              <a:rPr lang="ru-RU" sz="4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группа </a:t>
            </a:r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4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6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6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700" dirty="0">
                <a:latin typeface="Times New Roman" pitchFamily="18" charset="0"/>
                <a:cs typeface="Times New Roman" pitchFamily="18" charset="0"/>
              </a:rPr>
            </a:br>
            <a:r>
              <a:rPr lang="ru-RU" sz="67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700" dirty="0">
                <a:latin typeface="Times New Roman" pitchFamily="18" charset="0"/>
                <a:cs typeface="Times New Roman" pitchFamily="18" charset="0"/>
              </a:rPr>
            </a:br>
            <a:endParaRPr lang="ru-RU" sz="6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>
          <a:xfrm>
            <a:off x="381000" y="2348880"/>
            <a:ext cx="8458200" cy="252028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/>
              <a:t> </a:t>
            </a:r>
            <a:r>
              <a:rPr lang="ru-RU" sz="4400" dirty="0" smtClean="0">
                <a:solidFill>
                  <a:srgbClr val="0070C0"/>
                </a:solidFill>
                <a:latin typeface="Arial Black" pitchFamily="34" charset="0"/>
              </a:rPr>
              <a:t>Семейный клуб.</a:t>
            </a:r>
          </a:p>
          <a:p>
            <a:pPr algn="ctr"/>
            <a:r>
              <a:rPr lang="ru-RU" sz="3600" dirty="0" smtClean="0"/>
              <a:t> </a:t>
            </a:r>
            <a:r>
              <a:rPr lang="ru-RU" b="1" dirty="0" smtClean="0">
                <a:solidFill>
                  <a:srgbClr val="FF0000"/>
                </a:solidFill>
                <a:latin typeface="Arial Black" pitchFamily="34" charset="0"/>
              </a:rPr>
              <a:t>МБДОУ № 4 « Звездочка»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Arial Black" pitchFamily="34" charset="0"/>
              </a:rPr>
              <a:t> руководитель: </a:t>
            </a:r>
            <a:r>
              <a:rPr lang="ru-RU" b="1" dirty="0" err="1" smtClean="0">
                <a:solidFill>
                  <a:srgbClr val="FF0000"/>
                </a:solidFill>
                <a:latin typeface="Arial Black" pitchFamily="34" charset="0"/>
              </a:rPr>
              <a:t>Чучунева</a:t>
            </a:r>
            <a:r>
              <a:rPr lang="ru-RU" b="1" dirty="0" smtClean="0">
                <a:solidFill>
                  <a:srgbClr val="FF0000"/>
                </a:solidFill>
                <a:latin typeface="Arial Black" pitchFamily="34" charset="0"/>
              </a:rPr>
              <a:t> Е.Ю</a:t>
            </a:r>
            <a:r>
              <a:rPr lang="ru-RU" sz="3600" b="1" dirty="0" smtClean="0">
                <a:solidFill>
                  <a:srgbClr val="FF0000"/>
                </a:solidFill>
                <a:latin typeface="Arial Black" pitchFamily="34" charset="0"/>
              </a:rPr>
              <a:t>.	</a:t>
            </a:r>
            <a:endParaRPr lang="ru-RU" sz="3600" b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Направления</a:t>
            </a:r>
            <a:br>
              <a:rPr lang="ru-RU" dirty="0" smtClean="0"/>
            </a:br>
            <a:r>
              <a:rPr lang="ru-RU" dirty="0" smtClean="0"/>
              <a:t>Семейного клуба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оказание </a:t>
            </a:r>
            <a:r>
              <a:rPr lang="ru-RU" dirty="0" err="1"/>
              <a:t>медико-психолого-педагогичекой</a:t>
            </a:r>
            <a:r>
              <a:rPr lang="ru-RU" dirty="0"/>
              <a:t> помощи родителям </a:t>
            </a:r>
            <a:r>
              <a:rPr lang="ru-RU" dirty="0" smtClean="0"/>
              <a:t>воспитанников</a:t>
            </a:r>
          </a:p>
          <a:p>
            <a:r>
              <a:rPr lang="ru-RU" dirty="0" smtClean="0"/>
              <a:t>пропаганда </a:t>
            </a:r>
            <a:r>
              <a:rPr lang="ru-RU" dirty="0"/>
              <a:t>положительного опыта семейного </a:t>
            </a:r>
            <a:r>
              <a:rPr lang="ru-RU" dirty="0" smtClean="0"/>
              <a:t>воспитания</a:t>
            </a:r>
          </a:p>
          <a:p>
            <a:r>
              <a:rPr lang="ru-RU" dirty="0" smtClean="0"/>
              <a:t>повышение </a:t>
            </a:r>
            <a:r>
              <a:rPr lang="ru-RU" dirty="0"/>
              <a:t>компетентности родителей в вопросах развития детей дошкольного возраста. 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Основные задачи деятельности Семейного клуба.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1</a:t>
            </a:r>
            <a:r>
              <a:rPr lang="ru-RU" dirty="0"/>
              <a:t>. Взаимодействие на основе сотрудничества родителей - детей - педагогов - </a:t>
            </a:r>
            <a:r>
              <a:rPr lang="ru-RU" dirty="0" smtClean="0"/>
              <a:t>специалистов.</a:t>
            </a:r>
            <a:br>
              <a:rPr lang="ru-RU" dirty="0" smtClean="0"/>
            </a:br>
            <a:r>
              <a:rPr lang="ru-RU" dirty="0" smtClean="0"/>
              <a:t>2</a:t>
            </a:r>
            <a:r>
              <a:rPr lang="ru-RU" dirty="0"/>
              <a:t>. Повышение психолого-педагогической компетентности родителей. </a:t>
            </a:r>
            <a:br>
              <a:rPr lang="ru-RU" dirty="0"/>
            </a:br>
            <a:r>
              <a:rPr lang="ru-RU" dirty="0" smtClean="0"/>
              <a:t>3</a:t>
            </a:r>
            <a:r>
              <a:rPr lang="ru-RU" dirty="0"/>
              <a:t>. Приобщение родителей к участию в жизни в </a:t>
            </a:r>
            <a:r>
              <a:rPr lang="ru-RU" dirty="0" smtClean="0"/>
              <a:t>ДОУ.</a:t>
            </a:r>
            <a:r>
              <a:rPr lang="ru-RU" dirty="0"/>
              <a:t> </a:t>
            </a:r>
            <a:br>
              <a:rPr lang="ru-RU" dirty="0"/>
            </a:br>
            <a:r>
              <a:rPr lang="ru-RU" dirty="0" smtClean="0"/>
              <a:t>4</a:t>
            </a:r>
            <a:r>
              <a:rPr lang="ru-RU" dirty="0"/>
              <a:t>. Создание условий для реализации собственных идей членов </a:t>
            </a:r>
            <a:r>
              <a:rPr lang="ru-RU" dirty="0" smtClean="0"/>
              <a:t>клуба, (</a:t>
            </a:r>
            <a:r>
              <a:rPr lang="ru-RU" dirty="0"/>
              <a:t>обмен мнениями, опытом семейного воспитания). </a:t>
            </a:r>
            <a:br>
              <a:rPr lang="ru-RU" dirty="0"/>
            </a:br>
            <a:r>
              <a:rPr lang="ru-RU" dirty="0" smtClean="0"/>
              <a:t>5</a:t>
            </a:r>
            <a:r>
              <a:rPr lang="ru-RU" dirty="0"/>
              <a:t>. Оптимизация </a:t>
            </a:r>
            <a:r>
              <a:rPr lang="ru-RU" dirty="0" smtClean="0"/>
              <a:t>детско-родительских </a:t>
            </a:r>
            <a:r>
              <a:rPr lang="ru-RU" dirty="0"/>
              <a:t>отношений.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Цель: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Активизация сотрудничества между  педагогами группы и семьями воспитанников для создания благоприятных условий развития детей.</a:t>
            </a:r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Задачи клуба: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повышение педагогической культуры родителей  и совершенствования  условий воспитания  ребенка в семье и в детском саду.</a:t>
            </a:r>
          </a:p>
          <a:p>
            <a:pPr lvl="0"/>
            <a:r>
              <a:rPr lang="ru-RU" dirty="0"/>
              <a:t>Обмен позитивного опыта семейного воспитания.</a:t>
            </a:r>
          </a:p>
          <a:p>
            <a:pPr lvl="0"/>
            <a:r>
              <a:rPr lang="ru-RU" dirty="0"/>
              <a:t>Инициирование и реализация новых форм организации воспитательной работы.</a:t>
            </a:r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>Основные направления деятельности клуба: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dirty="0"/>
              <a:t>пропаганда положительного семейного воспитания;</a:t>
            </a:r>
          </a:p>
          <a:p>
            <a:pPr lvl="0"/>
            <a:r>
              <a:rPr lang="ru-RU" dirty="0"/>
              <a:t>развитие новых форм общественно- семейного взаимодействия; </a:t>
            </a:r>
          </a:p>
          <a:p>
            <a:pPr lvl="0"/>
            <a:r>
              <a:rPr lang="ru-RU" dirty="0"/>
              <a:t>повышение педагогических знаний родителей детей дошкольного возраста; </a:t>
            </a:r>
          </a:p>
          <a:p>
            <a:pPr lvl="0"/>
            <a:r>
              <a:rPr lang="ru-RU" dirty="0"/>
              <a:t>оказание помощи семье в выполнении воспитательной функции;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ru-RU" dirty="0" smtClean="0"/>
              <a:t>Фотовыставка</a:t>
            </a:r>
            <a:r>
              <a:rPr lang="en-US" dirty="0" smtClean="0"/>
              <a:t> </a:t>
            </a:r>
            <a:r>
              <a:rPr lang="ru-RU" dirty="0" smtClean="0"/>
              <a:t> </a:t>
            </a:r>
            <a:r>
              <a:rPr lang="ru-RU" dirty="0"/>
              <a:t>«Наш детский сад»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Анжелика\Рабочий стол\SAM_02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138818"/>
            <a:ext cx="9144000" cy="51435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:\DCIM\102PHOTO\SAM_653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4320479" cy="2924943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3" name="Рисунок 2" descr="F:\DCIM\102PHOTO\SAM_652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573015"/>
            <a:ext cx="4320480" cy="3096345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4" name="Рисунок 3" descr="F:\DCIM\102PHOTO\SAM_651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573016"/>
            <a:ext cx="4320480" cy="3096344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5" name="Рисунок 4" descr="F:\DCIM\102PHOTO\SAM_6507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404664"/>
            <a:ext cx="4320480" cy="295232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Семейная выставка «</a:t>
            </a:r>
            <a:r>
              <a:rPr lang="ru-RU" dirty="0"/>
              <a:t>О</a:t>
            </a:r>
            <a:r>
              <a:rPr lang="ru-RU" dirty="0" smtClean="0"/>
              <a:t>сенняя фантазия»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Documents and Settings\Анжелика\Рабочий стол\новый коллаж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52736"/>
            <a:ext cx="9144000" cy="3456384"/>
          </a:xfrm>
          <a:prstGeom prst="rect">
            <a:avLst/>
          </a:prstGeom>
          <a:noFill/>
        </p:spPr>
      </p:pic>
      <p:pic>
        <p:nvPicPr>
          <p:cNvPr id="5" name="Picture 2" descr="C:\Documents and Settings\Анжелика\Рабочий стол\новый коллаж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988" y="4431928"/>
            <a:ext cx="9154988" cy="2426072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Анжелика\Рабочий стол\IMG_1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374194"/>
            <a:ext cx="7272808" cy="5223158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Концерт и чаепитие посвященное Дню </a:t>
            </a:r>
            <a:r>
              <a:rPr lang="ru-RU" dirty="0"/>
              <a:t>М</a:t>
            </a:r>
            <a:r>
              <a:rPr lang="ru-RU" dirty="0" smtClean="0"/>
              <a:t>атери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Участие в конкурсе </a:t>
            </a:r>
            <a:r>
              <a:rPr lang="ru-RU" dirty="0" smtClean="0">
                <a:solidFill>
                  <a:srgbClr val="0070C0"/>
                </a:solidFill>
              </a:rPr>
              <a:t/>
            </a:r>
            <a:br>
              <a:rPr lang="ru-RU" dirty="0" smtClean="0">
                <a:solidFill>
                  <a:srgbClr val="0070C0"/>
                </a:solidFill>
              </a:rPr>
            </a:br>
            <a:r>
              <a:rPr lang="ru-RU" dirty="0" smtClean="0">
                <a:solidFill>
                  <a:srgbClr val="0070C0"/>
                </a:solidFill>
              </a:rPr>
              <a:t>«Новогодняя игрушка»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5" name="Picture 3" descr="C:\Documents and Settings\Анжелика\Рабочий стол\новый коллаж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196752"/>
            <a:ext cx="6552728" cy="535597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Создания развивающей среды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Изготовление костюмов для  сюжетно - ролевых игр: «больница», «магазин», «парикмахер », «дежурные», «моя семья»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Documents and Settings\Анжелика\Рабочий стол\Евгения\Рабочий стол\дет сад\фото\фото2\SAM_5186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05064"/>
            <a:ext cx="3888432" cy="2678856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5" name="Рисунок 4" descr="C:\Documents and Settings\Анжелика\Рабочий стол\Евгения\Рабочий стол\дет сад\фото\фото2\SAM_519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268760"/>
            <a:ext cx="4032721" cy="2664296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4098" name="Picture 2" descr="F:\DCIM\104PHOTO\SAM_019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268760"/>
            <a:ext cx="3888432" cy="266429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</p:pic>
      <p:pic>
        <p:nvPicPr>
          <p:cNvPr id="9" name="Рисунок 8" descr="F:\DCIM\102PHOTO\SAM_6562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4005064"/>
            <a:ext cx="4032448" cy="2678856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mtClean="0">
                <a:latin typeface="Times New Roman" pitchFamily="18" charset="0"/>
                <a:cs typeface="Times New Roman" pitchFamily="18" charset="0"/>
              </a:rPr>
              <a:t>благоустройство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участка для детей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силами родителей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5" descr="F:\DCIM\102PHOTO\SAM_6547.JPG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4104456" cy="2448272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5" name="Рисунок 4" descr="F:\DCIM\102PHOTO\SAM_655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556792"/>
            <a:ext cx="4176464" cy="2448272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6" name="Рисунок 5" descr="F:\DCIM\102PHOTO\SAM_653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77072"/>
            <a:ext cx="4104456" cy="259228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  <p:pic>
        <p:nvPicPr>
          <p:cNvPr id="7" name="Рисунок 6" descr="F:\DCIM\102PHOTO\SAM_654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4077072"/>
            <a:ext cx="4176464" cy="2592288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9093696" cy="114300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dirty="0" smtClean="0"/>
              <a:t>Заседание клуба</a:t>
            </a:r>
            <a:br>
              <a:rPr lang="ru-RU" dirty="0" smtClean="0"/>
            </a:br>
            <a:r>
              <a:rPr lang="ru-RU" dirty="0" smtClean="0"/>
              <a:t>« Как приучить ребенка к </a:t>
            </a:r>
            <a:r>
              <a:rPr lang="ru-RU" dirty="0" smtClean="0"/>
              <a:t>самостоятельности</a:t>
            </a:r>
            <a:r>
              <a:rPr lang="en-US" dirty="0" smtClean="0"/>
              <a:t>  </a:t>
            </a:r>
            <a:r>
              <a:rPr lang="ru-RU" dirty="0" smtClean="0"/>
              <a:t>в игровой деятельности»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9" name="Picture 3" descr="C:\Documents and Settings\Анжелика\Рабочий стол\новый коллаrж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9" y="2348880"/>
            <a:ext cx="9126981" cy="338437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C00000"/>
                </a:solidFill>
              </a:rPr>
              <a:t>Встречи со специалистами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Семинар-практикум 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«Как  исправить дефекты речи моему ребенку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?». Сотрудничество с логопедом Ануфриевой А.И.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 lvl="0">
              <a:buFont typeface="Wingdings" pitchFamily="2" charset="2"/>
              <a:buChar char="Ø"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Семинар-практикум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для родителей: «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Здоровьесберегающие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технологии  в развитии детей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».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 lvl="0">
              <a:buNone/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Встреча с врачом-педиатром Епифановой Татьяной 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</a:rPr>
              <a:t>Климентьевной</a:t>
            </a:r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pPr>
              <a:buNone/>
            </a:pPr>
            <a:endParaRPr lang="ru-RU" dirty="0"/>
          </a:p>
        </p:txBody>
      </p:sp>
      <p:pic>
        <p:nvPicPr>
          <p:cNvPr id="5122" name="Picture 2" descr="C:\Documents and Settings\Анжелика\Рабочий стол\6c750f8d10449bee98318100bc689924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3284984"/>
            <a:ext cx="3695700" cy="3848100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08920"/>
            <a:ext cx="8229600" cy="11430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165</TotalTime>
  <Words>214</Words>
  <Application>Microsoft Office PowerPoint</Application>
  <PresentationFormat>Экран (4:3)</PresentationFormat>
  <Paragraphs>34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Трек</vt:lpstr>
      <vt:lpstr>          Cемейный клуб    средняя группа «В»    </vt:lpstr>
      <vt:lpstr>Направления Семейного клуба</vt:lpstr>
      <vt:lpstr>Основные задачи деятельности Семейного клуба. </vt:lpstr>
      <vt:lpstr>Цель: </vt:lpstr>
      <vt:lpstr>Задачи клуба:  </vt:lpstr>
      <vt:lpstr>Основные направления деятельности клуба: </vt:lpstr>
      <vt:lpstr>Фотовыставка  «Наш детский сад» </vt:lpstr>
      <vt:lpstr>Слайд 8</vt:lpstr>
      <vt:lpstr>Семейная выставка «Осенняя фантазия»</vt:lpstr>
      <vt:lpstr>Концерт и чаепитие посвященное Дню Матери</vt:lpstr>
      <vt:lpstr>Участие в конкурсе  «Новогодняя игрушка»</vt:lpstr>
      <vt:lpstr>Создания развивающей среды  Изготовление костюмов для  сюжетно - ролевых игр: «больница», «магазин», «парикмахер », «дежурные», «моя семья»  </vt:lpstr>
      <vt:lpstr>благоустройство участка для детей силами родителей</vt:lpstr>
      <vt:lpstr>Заседание клуба « Как приучить ребенка к самостоятельности  в игровой деятельности» </vt:lpstr>
      <vt:lpstr>Встречи со специалистами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  Cемейный клуб «Солнышко» средняя группа «В» руководитель: Чучунева Е.Ю.  </dc:title>
  <dc:creator>Чучунова</dc:creator>
  <cp:lastModifiedBy>Чучунова</cp:lastModifiedBy>
  <cp:revision>21</cp:revision>
  <dcterms:created xsi:type="dcterms:W3CDTF">2014-04-07T12:45:20Z</dcterms:created>
  <dcterms:modified xsi:type="dcterms:W3CDTF">2017-02-05T12:53:19Z</dcterms:modified>
</cp:coreProperties>
</file>