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79" r:id="rId3"/>
    <p:sldId id="257" r:id="rId4"/>
    <p:sldId id="258" r:id="rId5"/>
    <p:sldId id="280" r:id="rId6"/>
    <p:sldId id="281" r:id="rId7"/>
    <p:sldId id="282" r:id="rId8"/>
    <p:sldId id="262" r:id="rId9"/>
    <p:sldId id="290" r:id="rId10"/>
    <p:sldId id="291" r:id="rId11"/>
    <p:sldId id="275" r:id="rId12"/>
    <p:sldId id="289" r:id="rId13"/>
    <p:sldId id="285" r:id="rId14"/>
    <p:sldId id="283" r:id="rId15"/>
    <p:sldId id="287" r:id="rId16"/>
    <p:sldId id="286" r:id="rId17"/>
    <p:sldId id="269" r:id="rId18"/>
    <p:sldId id="28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122" autoAdjust="0"/>
  </p:normalViewPr>
  <p:slideViewPr>
    <p:cSldViewPr>
      <p:cViewPr>
        <p:scale>
          <a:sx n="63" d="100"/>
          <a:sy n="63" d="100"/>
        </p:scale>
        <p:origin x="-494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522E9E-606F-443C-A02B-8907107D9860}" type="datetimeFigureOut">
              <a:rPr lang="ru-RU" smtClean="0"/>
              <a:t>31.03.2024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DB65A5-C300-434D-8C5E-66642F3F6A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642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B65A5-C300-434D-8C5E-66642F3F6AF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466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B65A5-C300-434D-8C5E-66642F3F6AF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466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6" Type="http://schemas.microsoft.com/office/2007/relationships/hdphoto" Target="../media/hdphoto1.wdp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11" Type="http://schemas.microsoft.com/office/2007/relationships/hdphoto" Target="../media/hdphoto6.wdp"/><Relationship Id="rId5" Type="http://schemas.microsoft.com/office/2007/relationships/hdphoto" Target="../media/hdphoto3.wdp"/><Relationship Id="rId10" Type="http://schemas.openxmlformats.org/officeDocument/2006/relationships/image" Target="../media/image24.png"/><Relationship Id="rId4" Type="http://schemas.openxmlformats.org/officeDocument/2006/relationships/image" Target="../media/image21.jpeg"/><Relationship Id="rId9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32.png"/><Relationship Id="rId18" Type="http://schemas.microsoft.com/office/2007/relationships/hdphoto" Target="../media/hdphoto13.wdp"/><Relationship Id="rId3" Type="http://schemas.microsoft.com/office/2007/relationships/hdphoto" Target="../media/hdphoto7.wdp"/><Relationship Id="rId7" Type="http://schemas.openxmlformats.org/officeDocument/2006/relationships/image" Target="../media/image28.png"/><Relationship Id="rId12" Type="http://schemas.openxmlformats.org/officeDocument/2006/relationships/image" Target="../media/image31.jpeg"/><Relationship Id="rId17" Type="http://schemas.openxmlformats.org/officeDocument/2006/relationships/image" Target="../media/image34.jpeg"/><Relationship Id="rId2" Type="http://schemas.openxmlformats.org/officeDocument/2006/relationships/image" Target="../media/image25.png"/><Relationship Id="rId16" Type="http://schemas.microsoft.com/office/2007/relationships/hdphoto" Target="../media/hdphoto12.wdp"/><Relationship Id="rId20" Type="http://schemas.microsoft.com/office/2007/relationships/hdphoto" Target="../media/hdphoto14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0.jpeg"/><Relationship Id="rId5" Type="http://schemas.microsoft.com/office/2007/relationships/hdphoto" Target="../media/hdphoto8.wdp"/><Relationship Id="rId15" Type="http://schemas.openxmlformats.org/officeDocument/2006/relationships/image" Target="../media/image33.png"/><Relationship Id="rId10" Type="http://schemas.microsoft.com/office/2007/relationships/hdphoto" Target="../media/hdphoto10.wdp"/><Relationship Id="rId19" Type="http://schemas.openxmlformats.org/officeDocument/2006/relationships/image" Target="../media/image35.png"/><Relationship Id="rId4" Type="http://schemas.openxmlformats.org/officeDocument/2006/relationships/image" Target="../media/image26.png"/><Relationship Id="rId9" Type="http://schemas.openxmlformats.org/officeDocument/2006/relationships/image" Target="../media/image29.jpeg"/><Relationship Id="rId14" Type="http://schemas.microsoft.com/office/2007/relationships/hdphoto" Target="../media/hdphoto1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microsoft.com/office/2007/relationships/hdphoto" Target="../media/hdphoto15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microsoft.com/office/2007/relationships/hdphoto" Target="../media/hdphoto16.wdp"/><Relationship Id="rId7" Type="http://schemas.microsoft.com/office/2007/relationships/hdphoto" Target="../media/hdphoto17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844824"/>
            <a:ext cx="7772400" cy="3242791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группы «Теремок»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7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ЕСТЬ ТАКАЯ  </a:t>
            </a:r>
            <a:r>
              <a:rPr lang="ru-RU" sz="27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ПРОФЕССИЯ  </a:t>
            </a:r>
            <a:r>
              <a:rPr lang="ru-RU" sz="27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7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РОДИНУ </a:t>
            </a:r>
            <a:r>
              <a:rPr lang="ru-RU" sz="27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ЗАЩИЩАТЬ</a:t>
            </a:r>
            <a:r>
              <a:rPr lang="ru-RU" sz="27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посвящен  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Дню</a:t>
            </a: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Защитника  Отечества </a:t>
            </a: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презентации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 воспитатель  Новикова Е. Н.</a:t>
            </a:r>
            <a:r>
              <a:rPr lang="ru-RU" sz="3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620688"/>
            <a:ext cx="7488832" cy="936104"/>
          </a:xfrm>
        </p:spPr>
        <p:txBody>
          <a:bodyPr>
            <a:normAutofit fontScale="47500" lnSpcReduction="20000"/>
          </a:bodyPr>
          <a:lstStyle/>
          <a:p>
            <a:pPr algn="r"/>
            <a:endParaRPr lang="ru-RU" sz="1800" dirty="0" smtClean="0"/>
          </a:p>
          <a:p>
            <a:r>
              <a:rPr lang="ru-RU" sz="3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БЮДЖЕТНОЕ УЧРЕЖДЕНИЕ « СЕРТОЛОВСКИЙ ДЕТСКИЙ САД КОМБИНИРОВАННОГО ВИДА № 1»</a:t>
            </a:r>
          </a:p>
          <a:p>
            <a:endParaRPr lang="ru-RU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128792" cy="5593254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ИНФОРМАЦИЯ О ПРОЕКТЕ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информационно - творческий, групповой, краткосрочный.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Срок реализации проекта: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13.02.2023-22.02.2023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Интеграция образовательных областей: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социально-коммуникативное развитие, познавательное развитие, речевое развитие, художественно-эстетическое развитие,  физическое развитие.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дети группы «Теремок»,  воспитатели,   физкультурный руководитель ,   родители,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Возраст детей: 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от пяти до семи лет.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597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840760" cy="9409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АКТУАЛЬНОСТЬ ПРОЕКТА: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412776"/>
            <a:ext cx="7416824" cy="374441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Во все времена славилась наша страна своими защитниками, которые охраняли и оберегали нашу Родину. Знакомя дошкольников с защитниками Отечества, мы зарождаем в них чувства гордости и любви.</a:t>
            </a:r>
          </a:p>
          <a:p>
            <a:pPr marL="0" indent="0"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	Этот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проект является отличной возможностью воспитать чувство гордости за свой народ, армию,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Родину;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вызвать желание быть похожими на смелых и отважных воинов своей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страны, защитников нашего Отечества.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196752"/>
            <a:ext cx="7056784" cy="4525963"/>
          </a:xfrm>
        </p:spPr>
        <p:txBody>
          <a:bodyPr/>
          <a:lstStyle/>
          <a:p>
            <a:pPr lvl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Формирование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патриотических чувств у детей дошкольного возраста, гордости и уважения за Российскую армию, защитников Отечества.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79690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 ПРОЕКТА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519749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Образовательные: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Познакомить детей с историей и традициями праздника 23 февраля - Днем Защитника Отечества.</a:t>
            </a:r>
          </a:p>
          <a:p>
            <a:pPr lvl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	Расширять, обобщать и активизировать  знания о Российской Армии, родах войск, о людях военных профессий, военной технике, используя различные виды детской деятельности.</a:t>
            </a:r>
          </a:p>
          <a:p>
            <a:pPr lvl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	Совершенствовать грамматический строй речи и умение строить предложения. Уточнить предметный словарь,  словарь прилагательных, глагольный словарь, обобщающие понятия.</a:t>
            </a:r>
          </a:p>
          <a:p>
            <a:pPr lvl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	Развивать связную речь.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3"/>
            <a:ext cx="8229600" cy="4786345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      Развивающие: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Развивать мышление, зрительное и слуховое  внимание.</a:t>
            </a:r>
          </a:p>
          <a:p>
            <a:pPr lvl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Развивать мелкую, общую и артикуляционную моторку.</a:t>
            </a:r>
          </a:p>
          <a:p>
            <a:pPr lvl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Развивать память, внимание, словесно – логическое мышление.</a:t>
            </a:r>
          </a:p>
          <a:p>
            <a:pPr lvl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Формировать двигательную активность детей в течение дня, укрепление опорно-двигательного аппарата, развитие координации движений, чувство спортивного соперничества, умение играть в команде.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      Воспитательные: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Воспитывать чувство патриотизма, гордости у детей за свою Родину, уважение к воинам, защищавшим нашу Родину в разные периоды её истории.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Прививать детям понимание того, что мир на Земле – это самое      важное.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ОСНОВНЫЕ ЭТПЫ РЕАЛИЗАЦИИ ПРОЕКТА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628800"/>
            <a:ext cx="794156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1 этап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Определение темы проекта, целей, задач.</a:t>
            </a:r>
          </a:p>
          <a:p>
            <a:pPr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2 этап.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Совместная деятельность педагогов, детей и родителей: знакомство детей с героическим подвигом Российской Армии. Чтение и заучивание стихов, песен,  составление рассказов, показ фотографий, военной формы и медалей,  рисунков, разучивание подвижных и имитационных игр.</a:t>
            </a:r>
          </a:p>
          <a:p>
            <a:pPr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3 этап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СПОРТИВНЫЙ ПРАЗДНИК,   ПОСВЯЩЕННЫЙ ДНЮ ЗАЩИТНИКА ОТЕЧЕСТВА</a:t>
            </a:r>
            <a:endParaRPr lang="ru-RU" sz="1900" dirty="0"/>
          </a:p>
          <a:p>
            <a:pPr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352928" cy="100811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ПРЕДПОЛАГАЕМЫЙ РЕЗУЛЬТАТ ПРОЕКТА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556792"/>
            <a:ext cx="7992888" cy="3384376"/>
          </a:xfrm>
        </p:spPr>
        <p:txBody>
          <a:bodyPr>
            <a:normAutofit/>
          </a:bodyPr>
          <a:lstStyle/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у детей знаний о празднике, его истории и традициях.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Развитие творческих способностей и коммуникативных навыков.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Гармонизация отношений между отцами и детьми.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Развитие эмоциональной отзывчивости.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7949" y="346646"/>
            <a:ext cx="8435280" cy="70609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ЗАЩИТА ОТЕЧЕСТВА ВСЕГДА И ВО ВСЕ ВРЕМЕНА…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685" y="980728"/>
            <a:ext cx="3249357" cy="2075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11" y="1124744"/>
            <a:ext cx="2361830" cy="192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62" y="3568532"/>
            <a:ext cx="2376264" cy="192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567" y="4653136"/>
            <a:ext cx="2442716" cy="1890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284984"/>
            <a:ext cx="2732252" cy="2088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776" y="2450156"/>
            <a:ext cx="2880320" cy="2062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12853" y="1213788"/>
            <a:ext cx="181838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1941-1945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Великая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Отечественная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война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273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7949" y="346646"/>
            <a:ext cx="8435280" cy="70609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Наша Армия самая сильная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92" t="3889" r="14370" b="2500"/>
          <a:stretch/>
        </p:blipFill>
        <p:spPr bwMode="auto">
          <a:xfrm>
            <a:off x="1619672" y="990547"/>
            <a:ext cx="2215517" cy="1739541"/>
          </a:xfrm>
          <a:prstGeom prst="rect">
            <a:avLst/>
          </a:prstGeom>
          <a:noFill/>
          <a:ln w="28575">
            <a:solidFill>
              <a:srgbClr val="00206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t="14275" r="9579" b="3888"/>
          <a:stretch/>
        </p:blipFill>
        <p:spPr bwMode="auto">
          <a:xfrm>
            <a:off x="5465035" y="945726"/>
            <a:ext cx="2423785" cy="1739541"/>
          </a:xfrm>
          <a:prstGeom prst="rect">
            <a:avLst/>
          </a:prstGeom>
          <a:noFill/>
          <a:ln w="28575">
            <a:solidFill>
              <a:srgbClr val="7030A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09" t="5278" r="11871" b="5833"/>
          <a:stretch/>
        </p:blipFill>
        <p:spPr bwMode="auto">
          <a:xfrm>
            <a:off x="683568" y="2917566"/>
            <a:ext cx="2304256" cy="1735570"/>
          </a:xfrm>
          <a:prstGeom prst="rect">
            <a:avLst/>
          </a:prstGeom>
          <a:noFill/>
          <a:ln w="28575">
            <a:solidFill>
              <a:srgbClr val="7030A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3" t="6666" r="7078" b="6111"/>
          <a:stretch/>
        </p:blipFill>
        <p:spPr bwMode="auto">
          <a:xfrm>
            <a:off x="3419872" y="2492896"/>
            <a:ext cx="2468087" cy="1959160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2" t="5278" r="18955" b="19021"/>
          <a:stretch/>
        </p:blipFill>
        <p:spPr bwMode="auto">
          <a:xfrm>
            <a:off x="6300232" y="2917566"/>
            <a:ext cx="2016224" cy="1637272"/>
          </a:xfrm>
          <a:prstGeom prst="rect">
            <a:avLst/>
          </a:prstGeom>
          <a:noFill/>
          <a:ln w="28575">
            <a:solidFill>
              <a:srgbClr val="7030A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3" t="6665" r="7704" b="14164"/>
          <a:stretch/>
        </p:blipFill>
        <p:spPr bwMode="auto">
          <a:xfrm>
            <a:off x="971600" y="4832089"/>
            <a:ext cx="2281441" cy="1786565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https://img-fotki.yandex.ru/get/9554/51604349.f6/0_9d23c_366ec635_XXXL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47"/>
          <a:stretch/>
        </p:blipFill>
        <p:spPr bwMode="auto">
          <a:xfrm>
            <a:off x="3583703" y="4775487"/>
            <a:ext cx="2304256" cy="1787848"/>
          </a:xfrm>
          <a:prstGeom prst="rect">
            <a:avLst/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/>
          <p:cNvPicPr/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2" t="6388" r="8745" b="4722"/>
          <a:stretch/>
        </p:blipFill>
        <p:spPr bwMode="auto">
          <a:xfrm>
            <a:off x="6274490" y="4774343"/>
            <a:ext cx="2426578" cy="1872195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8102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фото гн\DSCF7739.JPG"/>
          <p:cNvPicPr>
            <a:picLocks noChangeAspect="1" noChangeArrowheads="1"/>
          </p:cNvPicPr>
          <p:nvPr/>
        </p:nvPicPr>
        <p:blipFill rotWithShape="1">
          <a:blip r:embed="rId2" cstate="print"/>
          <a:srcRect l="-637" t="9115" r="637" b="9115"/>
          <a:stretch/>
        </p:blipFill>
        <p:spPr bwMode="auto">
          <a:xfrm>
            <a:off x="4364032" y="3560458"/>
            <a:ext cx="1980220" cy="2016224"/>
          </a:xfrm>
          <a:prstGeom prst="rect">
            <a:avLst/>
          </a:prstGeom>
          <a:noFill/>
        </p:spPr>
      </p:pic>
      <p:pic>
        <p:nvPicPr>
          <p:cNvPr id="2052" name="Picture 4" descr="C:\Users\user\Desktop\фото гн\DSCF77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0341" y="3595792"/>
            <a:ext cx="2340260" cy="1991108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87624" y="332656"/>
            <a:ext cx="6768752" cy="93978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Что б солдатом стать,  надо  много знать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326"/>
            <a:ext cx="3240360" cy="34776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Group-13\Desktop\Фото 23  Армия\IMG_20230214_17010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856"/>
          <a:stretch/>
        </p:blipFill>
        <p:spPr bwMode="auto">
          <a:xfrm>
            <a:off x="4450397" y="1124744"/>
            <a:ext cx="3787710" cy="22424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1438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Наше творчество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80312" y="3212976"/>
            <a:ext cx="936104" cy="460648"/>
          </a:xfrm>
        </p:spPr>
        <p:txBody>
          <a:bodyPr>
            <a:normAutofit/>
          </a:bodyPr>
          <a:lstStyle/>
          <a:p>
            <a:endParaRPr lang="ru-RU" sz="1000" dirty="0"/>
          </a:p>
        </p:txBody>
      </p:sp>
      <p:pic>
        <p:nvPicPr>
          <p:cNvPr id="5" name="Picture 2" descr="C:\Users\Group-13\Desktop\Фото 23  Армия\IMG_20230214_17541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579" t="3432" r="6781" b="3906"/>
          <a:stretch/>
        </p:blipFill>
        <p:spPr bwMode="auto">
          <a:xfrm rot="16200000">
            <a:off x="5126831" y="748951"/>
            <a:ext cx="2701281" cy="3954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3" descr="C:\Users\Group-13\Desktop\Фото 23  Армия\IMG_20230214_1709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32" t="19301" r="19945"/>
          <a:stretch/>
        </p:blipFill>
        <p:spPr bwMode="auto">
          <a:xfrm>
            <a:off x="683568" y="3792577"/>
            <a:ext cx="1944216" cy="1597701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roup-13\Desktop\Фото 23  Армия\IMG_20230214_17074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16009" y="1019871"/>
            <a:ext cx="2135517" cy="2847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Group-13\Desktop\Фото 23  Армия\IMG_20230214_155836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18" t="2707" b="4360"/>
          <a:stretch/>
        </p:blipFill>
        <p:spPr bwMode="auto">
          <a:xfrm rot="949755">
            <a:off x="5474774" y="4131757"/>
            <a:ext cx="2762346" cy="198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User\AppData\Local\Microsoft\Windows\INetCache\Content.Word\IMG_20230219_135932.jpg"/>
          <p:cNvPicPr/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06" r="10326"/>
          <a:stretch/>
        </p:blipFill>
        <p:spPr bwMode="auto">
          <a:xfrm>
            <a:off x="2777392" y="3284984"/>
            <a:ext cx="2130834" cy="1884523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olid"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9163" y="388587"/>
            <a:ext cx="7615262" cy="86409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ДИДАКТИЧЕСКИЕ ИГРЫ И УПРАЖНЕНИЯ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488" y="260648"/>
            <a:ext cx="936104" cy="680939"/>
          </a:xfrm>
        </p:spPr>
        <p:txBody>
          <a:bodyPr>
            <a:normAutofit/>
          </a:bodyPr>
          <a:lstStyle/>
          <a:p>
            <a:endParaRPr lang="ru-RU" sz="800" dirty="0"/>
          </a:p>
        </p:txBody>
      </p:sp>
      <p:pic>
        <p:nvPicPr>
          <p:cNvPr id="5" name="Рисунок 4" descr="C:\Users\Group-13\Desktop\Фото 23  Армия\IMG_20230214_173047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14" t="5542" r="3896" b="5800"/>
          <a:stretch/>
        </p:blipFill>
        <p:spPr bwMode="auto">
          <a:xfrm>
            <a:off x="6362177" y="1185908"/>
            <a:ext cx="2232248" cy="1555056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Group-13\Desktop\Фото 23  Армия\IMG_20230214_172920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7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18" t="4956" r="4445" b="3207"/>
          <a:stretch/>
        </p:blipFill>
        <p:spPr bwMode="auto">
          <a:xfrm flipH="1" flipV="1">
            <a:off x="5943135" y="2362279"/>
            <a:ext cx="2160240" cy="1489468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Group-13\Desktop\Фото 23  Армия\IMG_20230214_182038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" t="2055" r="1802"/>
          <a:stretch/>
        </p:blipFill>
        <p:spPr bwMode="auto">
          <a:xfrm rot="9537411">
            <a:off x="3226229" y="2478935"/>
            <a:ext cx="1163200" cy="13445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Group-13\Desktop\Фото 23  Армия\IMG_20230214_163455.jpg"/>
          <p:cNvPicPr/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17" t="5663" r="7312" b="4300"/>
          <a:stretch/>
        </p:blipFill>
        <p:spPr bwMode="auto">
          <a:xfrm flipH="1" flipV="1">
            <a:off x="837287" y="3504847"/>
            <a:ext cx="1952625" cy="1495425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Group-13\Desktop\Фото 23  Армия\IMG_20230214_163518.jpg"/>
          <p:cNvPicPr/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10" t="6838" r="8654" b="7479"/>
          <a:stretch/>
        </p:blipFill>
        <p:spPr bwMode="auto">
          <a:xfrm flipH="1" flipV="1">
            <a:off x="2591561" y="4182696"/>
            <a:ext cx="1894980" cy="1414353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Group-13\Desktop\Фото 23  Армия\IMG_20230214_163031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1" t="9615" r="13943" b="9403"/>
          <a:stretch/>
        </p:blipFill>
        <p:spPr bwMode="auto">
          <a:xfrm rot="6068435" flipV="1">
            <a:off x="4267182" y="1489659"/>
            <a:ext cx="1325469" cy="1064343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Group-13\Desktop\Фото 23  Армия\IMG_20230214_164039.jp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0" t="8090" r="10196" b="5419"/>
          <a:stretch/>
        </p:blipFill>
        <p:spPr bwMode="auto">
          <a:xfrm rot="963381">
            <a:off x="4416765" y="2545189"/>
            <a:ext cx="1097691" cy="1401908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Group-13\Desktop\Фото 23  Армия\IMG_20230214_160709.jpg"/>
          <p:cNvPicPr/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18" t="4916" r="2772" b="10462"/>
          <a:stretch/>
        </p:blipFill>
        <p:spPr bwMode="auto">
          <a:xfrm>
            <a:off x="5580112" y="4117607"/>
            <a:ext cx="2150733" cy="1512168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Group-13\Desktop\Фото 23  Армия\IMG_20230214_173513.jpg"/>
          <p:cNvPicPr/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658" t="3720" r="5920" b="4303"/>
          <a:stretch/>
        </p:blipFill>
        <p:spPr bwMode="auto">
          <a:xfrm rot="16200000">
            <a:off x="613955" y="1122146"/>
            <a:ext cx="1219788" cy="1179501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Group-13\Desktop\Фото 23  Армия\IMG_20230214_173739.jpg"/>
          <p:cNvPicPr/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3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514" t="4837" r="15240" b="3050"/>
          <a:stretch/>
        </p:blipFill>
        <p:spPr bwMode="auto">
          <a:xfrm rot="16200000">
            <a:off x="1377903" y="2047575"/>
            <a:ext cx="1239403" cy="1187913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Group-13\Desktop\Фото 23  Армия\IMG_20230214_175225.jpg"/>
          <p:cNvPicPr/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37" t="4405" r="17272" b="2515"/>
          <a:stretch/>
        </p:blipFill>
        <p:spPr bwMode="auto">
          <a:xfrm flipV="1">
            <a:off x="2356171" y="1185985"/>
            <a:ext cx="1196721" cy="1176294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87624" y="332656"/>
            <a:ext cx="7560840" cy="639762"/>
          </a:xfrm>
        </p:spPr>
        <p:txBody>
          <a:bodyPr>
            <a:normAutofit/>
          </a:bodyPr>
          <a:lstStyle/>
          <a:p>
            <a:r>
              <a:rPr lang="ru-RU" sz="2200" dirty="0" smtClean="0">
                <a:latin typeface="Arial Narrow" pitchFamily="34" charset="0"/>
                <a:cs typeface="Times New Roman" pitchFamily="18" charset="0"/>
              </a:rPr>
              <a:t>Чтобы  в  армии служить, надо с  детства сильным  быть !</a:t>
            </a:r>
            <a:endParaRPr lang="ru-RU" sz="2200" dirty="0">
              <a:latin typeface="Arial Narrow" pitchFamily="34" charset="0"/>
              <a:cs typeface="Times New Roman" pitchFamily="18" charset="0"/>
            </a:endParaRPr>
          </a:p>
        </p:txBody>
      </p:sp>
      <p:pic>
        <p:nvPicPr>
          <p:cNvPr id="1026" name="Picture 2" descr="C:\Users\Asus\Desktop\прпоект 23 ФЕВРАЛЯ\IMG_20220225_1643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39925" y="3501008"/>
            <a:ext cx="2146782" cy="164379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7" name="Рисунок 6" descr="E:\фото 22 спорт\IMG_20221130_161121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097"/>
          <a:stretch/>
        </p:blipFill>
        <p:spPr bwMode="auto">
          <a:xfrm>
            <a:off x="5571430" y="3525109"/>
            <a:ext cx="2448272" cy="163024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E:\фото 22 спорт\IMG_20221130_1628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2" t="24190" r="3148" b="10367"/>
          <a:stretch/>
        </p:blipFill>
        <p:spPr bwMode="auto">
          <a:xfrm>
            <a:off x="827583" y="1124744"/>
            <a:ext cx="4718249" cy="219584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E:\фото 22 спорт\IMG_20221116_16160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41" r="7273"/>
          <a:stretch/>
        </p:blipFill>
        <p:spPr bwMode="auto">
          <a:xfrm>
            <a:off x="5868144" y="1376772"/>
            <a:ext cx="2376264" cy="169178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3" descr="C:\Users\Asus\Desktop\прпоект 23 ФЕВРАЛЯ\IMG_20220225_164841.jpg"/>
          <p:cNvPicPr>
            <a:picLocks noChangeAspect="1" noChangeArrowheads="1"/>
          </p:cNvPicPr>
          <p:nvPr/>
        </p:nvPicPr>
        <p:blipFill rotWithShape="1">
          <a:blip r:embed="rId7" cstate="print"/>
          <a:srcRect b="11561"/>
          <a:stretch/>
        </p:blipFill>
        <p:spPr bwMode="auto">
          <a:xfrm>
            <a:off x="3563888" y="3501008"/>
            <a:ext cx="1312416" cy="164379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425572" y="5086726"/>
            <a:ext cx="3970785" cy="508918"/>
          </a:xfrm>
        </p:spPr>
        <p:txBody>
          <a:bodyPr>
            <a:normAutofit/>
          </a:bodyPr>
          <a:lstStyle/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99592" y="1556792"/>
            <a:ext cx="802432" cy="453727"/>
          </a:xfrm>
        </p:spPr>
        <p:txBody>
          <a:bodyPr>
            <a:normAutofit/>
          </a:bodyPr>
          <a:lstStyle/>
          <a:p>
            <a:endParaRPr lang="ru-RU" sz="9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1187624" y="2852936"/>
            <a:ext cx="1296144" cy="360041"/>
          </a:xfrm>
        </p:spPr>
        <p:txBody>
          <a:bodyPr>
            <a:normAutofit/>
          </a:bodyPr>
          <a:lstStyle/>
          <a:p>
            <a:endParaRPr lang="ru-RU" sz="8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7020272" y="1700808"/>
            <a:ext cx="874440" cy="309711"/>
          </a:xfrm>
        </p:spPr>
        <p:txBody>
          <a:bodyPr>
            <a:normAutofit/>
          </a:bodyPr>
          <a:lstStyle/>
          <a:p>
            <a:endParaRPr lang="ru-RU" sz="900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7020272" y="2295754"/>
            <a:ext cx="1090464" cy="390029"/>
          </a:xfrm>
        </p:spPr>
        <p:txBody>
          <a:bodyPr>
            <a:normAutofit/>
          </a:bodyPr>
          <a:lstStyle/>
          <a:p>
            <a:endParaRPr lang="ru-RU" sz="800" dirty="0"/>
          </a:p>
        </p:txBody>
      </p:sp>
      <p:pic>
        <p:nvPicPr>
          <p:cNvPr id="9" name="Рисунок 8" descr="C:\Users\User\Desktop\фото 23.23\IMG_20230217_164922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46" t="5192" r="3853" b="20752"/>
          <a:stretch/>
        </p:blipFill>
        <p:spPr bwMode="auto">
          <a:xfrm>
            <a:off x="527478" y="1248349"/>
            <a:ext cx="3528392" cy="2160240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User\Desktop\фото 23.23\IMG_20230217_164554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4" t="20156" r="17885" b="35500"/>
          <a:stretch/>
        </p:blipFill>
        <p:spPr bwMode="auto">
          <a:xfrm>
            <a:off x="4342304" y="3070836"/>
            <a:ext cx="4267666" cy="252028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User\Desktop\фото 23.23\IMG_20230217_164235_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657183"/>
            <a:ext cx="2520280" cy="183551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3" name="Picture 5" descr="C:\Users\Asus\Desktop\прпоект 23 ФЕВРАЛЯ\IMG_20220222_10481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342304" y="1339893"/>
            <a:ext cx="2068661" cy="1551496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</p:pic>
      <p:pic>
        <p:nvPicPr>
          <p:cNvPr id="14" name="Рисунок 13" descr="C:\Users\User\Desktop\фото 23.23\IMG_20230217_163948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503" y="1340769"/>
            <a:ext cx="2049467" cy="15514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15" name="Прямоугольник 14"/>
          <p:cNvSpPr/>
          <p:nvPr/>
        </p:nvSpPr>
        <p:spPr>
          <a:xfrm>
            <a:off x="1119752" y="476672"/>
            <a:ext cx="6774273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СПОРТИВНЫЙ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ПРАЗДНИК,   ПОСВЯЩЕННЫЙ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ДНЮ ЗАЩИТНИКА ОТЕЧЕСТВ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69234" y="3040605"/>
            <a:ext cx="30243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1600" b="1" u="sng" dirty="0" smtClean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   </a:t>
            </a:r>
            <a:r>
              <a:rPr lang="ru-RU" sz="1600" b="1" u="sng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ОДНОМ </a:t>
            </a:r>
            <a:r>
              <a:rPr lang="ru-RU" sz="1600" b="1" u="sng" dirty="0" smtClean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СТРОЮ</a:t>
            </a:r>
            <a:endParaRPr lang="ru-RU" sz="1600" b="1" u="sng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425862" y="908720"/>
            <a:ext cx="7772400" cy="605929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«ЕСТЬ ТАКАЯ  ПРОФЕССИЯ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РОДИНУ ЗАЩИЩАТЬ»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403648" y="4653136"/>
            <a:ext cx="4414641" cy="62562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Память в сердце отцов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                                    и    детей</a:t>
            </a:r>
            <a:endParaRPr 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H:\ПРОЕКТ 23 ФЕВРАЛЯ\WhatsApp Image 2022-02-23 at 21.17.26.jpe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156176" y="2060848"/>
            <a:ext cx="2447925" cy="31654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4099" name="Picture 3" descr="H:\ПРОЕКТ 23 ФЕВРАЛЯ\WhatsApp Image 2022-02-23 at 21.20.42 (1)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25797" y="2276872"/>
            <a:ext cx="2792492" cy="223224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6" name="Рисунок 5" descr="C:\Users\User\Downloads\Screenshot_20230219_183450_com.whatsapp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59" b="17308"/>
          <a:stretch/>
        </p:blipFill>
        <p:spPr bwMode="auto">
          <a:xfrm>
            <a:off x="611560" y="1700808"/>
            <a:ext cx="2016224" cy="2592288"/>
          </a:xfrm>
          <a:prstGeom prst="rect">
            <a:avLst/>
          </a:prstGeom>
          <a:noFill/>
          <a:ln w="28575"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848872" cy="115212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ИТОГИ ПРОЕКТНОЙ ДЕЯТЕЛЬНОСТИ: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484784"/>
            <a:ext cx="7416824" cy="3989040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Расширились познавательные интересы у детей и представления о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празднике, о нашей Армии и ее защитниках.</a:t>
            </a:r>
            <a:endParaRPr lang="ru-RU" sz="31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У детей на протяжении всего проекта было положительное эмоциональное отношение к проектной деятельности и к его итогам.</a:t>
            </a:r>
          </a:p>
          <a:p>
            <a:pPr lvl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Сформировались навыки заботливого отношения друг к другу и своим близким.</a:t>
            </a:r>
          </a:p>
          <a:p>
            <a:pPr lvl="0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У детей повысилась собственная самооценка. Радовались своим успехам и успехам своих товарищей, ощущали свою значимость в группе. 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22313" y="2071679"/>
            <a:ext cx="7772400" cy="192882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2212</TotalTime>
  <Words>300</Words>
  <Application>Microsoft Office PowerPoint</Application>
  <PresentationFormat>Экран (4:3)</PresentationFormat>
  <Paragraphs>59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Тема5</vt:lpstr>
      <vt:lpstr>  Проект группы «Теремок»    «ЕСТЬ ТАКАЯ  ПРОФЕССИЯ  -   РОДИНУ ЗАЩИЩАТЬ»     посвящен   Дню  Защитника  Отечества                              Автор   презентации:  воспитатель  Новикова Е. Н.  </vt:lpstr>
      <vt:lpstr>             ИНФОРМАЦИЯ О ПРОЕКТЕ            Вид проекта: информационно - творческий, групповой, краткосрочный.             Срок реализации проекта: 13.02.2023-22.02.2023              Интеграция образовательных областей: социально-коммуникативное развитие, познавательное развитие, речевое развитие, художественно-эстетическое развитие,  физическое развитие.              Участники проекта:  дети группы «Теремок»,  воспитатели,   физкультурный руководитель ,   родители, Возраст детей:  от пяти до семи лет.    </vt:lpstr>
      <vt:lpstr>АКТУАЛЬНОСТЬ ПРОЕКТА:</vt:lpstr>
      <vt:lpstr>ЦЕЛЬ ПРОЕКТА:</vt:lpstr>
      <vt:lpstr>ЗАДАЧИ ПРОЕКТА</vt:lpstr>
      <vt:lpstr>Презентация PowerPoint</vt:lpstr>
      <vt:lpstr>ОСНОВНЫЕ ЭТПЫ РЕАЛИЗАЦИИ ПРОЕКТА</vt:lpstr>
      <vt:lpstr>ПРЕДПОЛАГАЕМЫЙ РЕЗУЛЬТАТ ПРОЕКТА: </vt:lpstr>
      <vt:lpstr>   ЗАЩИТА ОТЕЧЕСТВА ВСЕГДА И ВО ВСЕ ВРЕМЕНА…</vt:lpstr>
      <vt:lpstr>   Наша Армия самая сильная</vt:lpstr>
      <vt:lpstr>Что б солдатом стать,  надо  много знать  </vt:lpstr>
      <vt:lpstr>Наше творчество</vt:lpstr>
      <vt:lpstr>ДИДАКТИЧЕСКИЕ ИГРЫ И УПРАЖНЕНИЯ</vt:lpstr>
      <vt:lpstr>Презентация PowerPoint</vt:lpstr>
      <vt:lpstr>Презентация PowerPoint</vt:lpstr>
      <vt:lpstr>«ЕСТЬ ТАКАЯ  ПРОФЕССИЯ                            РОДИНУ ЗАЩИЩАТЬ»</vt:lpstr>
      <vt:lpstr>   ИТОГИ ПРОЕКТНОЙ ДЕЯТЕЛЬНОСТИ: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«День Защитника Отечества»</dc:title>
  <dc:creator>Новикова Е.Н.</dc:creator>
  <cp:lastModifiedBy>Windows User</cp:lastModifiedBy>
  <cp:revision>93</cp:revision>
  <dcterms:created xsi:type="dcterms:W3CDTF">2015-02-24T08:35:01Z</dcterms:created>
  <dcterms:modified xsi:type="dcterms:W3CDTF">2024-03-31T00:24:08Z</dcterms:modified>
</cp:coreProperties>
</file>