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7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4C71EC6-210F-42DE-9C53-41977AD35B3D}" type="datetimeFigureOut">
              <a:rPr lang="ru-RU" smtClean="0"/>
              <a:t>23.01.2018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23.01.2018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 апреля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День Космонавтики</a:t>
            </a:r>
            <a:endParaRPr lang="ru-RU" sz="32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80" y="851749"/>
            <a:ext cx="4032448" cy="20162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435" y="3501008"/>
            <a:ext cx="4294337" cy="2227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62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12 апреля 1961 года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296847"/>
            <a:ext cx="2736304" cy="364954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372" y="2348880"/>
            <a:ext cx="5083526" cy="3213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640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Юрий Алексеевич Гагарин</a:t>
            </a:r>
            <a:endParaRPr lang="ru-RU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951" y="2324100"/>
            <a:ext cx="6237111" cy="3508375"/>
          </a:xfrm>
        </p:spPr>
      </p:pic>
    </p:spTree>
    <p:extLst>
      <p:ext uri="{BB962C8B-B14F-4D97-AF65-F5344CB8AC3E}">
        <p14:creationId xmlns:p14="http://schemas.microsoft.com/office/powerpoint/2010/main" val="2379631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vi-V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Константин Эдуардович Циолковский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отец космонавтики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319" y="2324100"/>
            <a:ext cx="3508375" cy="3508375"/>
          </a:xfrm>
        </p:spPr>
      </p:pic>
    </p:spTree>
    <p:extLst>
      <p:ext uri="{BB962C8B-B14F-4D97-AF65-F5344CB8AC3E}">
        <p14:creationId xmlns:p14="http://schemas.microsoft.com/office/powerpoint/2010/main" val="1958593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764704"/>
            <a:ext cx="6777317" cy="3508977"/>
          </a:xfrm>
        </p:spPr>
        <p:txBody>
          <a:bodyPr/>
          <a:lstStyle/>
          <a:p>
            <a:r>
              <a:rPr lang="ru-RU" b="1" dirty="0" smtClean="0"/>
              <a:t>Сергей Павлович </a:t>
            </a:r>
            <a:r>
              <a:rPr lang="ru-RU" b="1" dirty="0"/>
              <a:t>Королев</a:t>
            </a:r>
            <a:r>
              <a:rPr lang="ru-RU" dirty="0"/>
              <a:t> — советский учёный, конструктор, главный организатор производства ракетно-космической техники и ракетного оружия СССР и основоположник практической космонавтики.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2780928"/>
            <a:ext cx="2160240" cy="3360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99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7150" y="3068960"/>
            <a:ext cx="6777317" cy="3508977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ноября 1957 года на втором советском спутнике полетела в космос собачонка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Лайка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620688"/>
            <a:ext cx="5112195" cy="3433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737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908720"/>
            <a:ext cx="7024744" cy="1143000"/>
          </a:xfrm>
        </p:spPr>
        <p:txBody>
          <a:bodyPr/>
          <a:lstStyle/>
          <a:p>
            <a:r>
              <a:rPr lang="ru-RU" dirty="0"/>
              <a:t>19 августа 1960 года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420888"/>
            <a:ext cx="4637782" cy="3493796"/>
          </a:xfrm>
        </p:spPr>
      </p:pic>
    </p:spTree>
    <p:extLst>
      <p:ext uri="{BB962C8B-B14F-4D97-AF65-F5344CB8AC3E}">
        <p14:creationId xmlns:p14="http://schemas.microsoft.com/office/powerpoint/2010/main" val="83357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60648"/>
            <a:ext cx="6048672" cy="361967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636912"/>
            <a:ext cx="5244075" cy="3933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901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836712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6-7 августа 1961 первый суточный полет в космосе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8121" y="2060848"/>
            <a:ext cx="6777317" cy="3508977"/>
          </a:xfrm>
        </p:spPr>
        <p:txBody>
          <a:bodyPr/>
          <a:lstStyle/>
          <a:p>
            <a:pPr marL="68580" indent="0" algn="ctr">
              <a:buNone/>
            </a:pPr>
            <a:r>
              <a:rPr lang="ru-RU" b="1" dirty="0" smtClean="0"/>
              <a:t>Герман Степанович Титов</a:t>
            </a:r>
            <a:endParaRPr lang="ru-RU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780928"/>
            <a:ext cx="3449960" cy="3449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20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836712"/>
            <a:ext cx="7024744" cy="1143000"/>
          </a:xfrm>
        </p:spPr>
        <p:txBody>
          <a:bodyPr/>
          <a:lstStyle/>
          <a:p>
            <a:pPr algn="ctr"/>
            <a:r>
              <a:rPr lang="ru-RU" b="1" dirty="0" smtClean="0"/>
              <a:t>16-19 июня 1963 г 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2060848"/>
            <a:ext cx="6777317" cy="3508977"/>
          </a:xfrm>
        </p:spPr>
        <p:txBody>
          <a:bodyPr/>
          <a:lstStyle/>
          <a:p>
            <a:pPr marL="68580" indent="0" algn="ctr">
              <a:buNone/>
            </a:pPr>
            <a:r>
              <a:rPr lang="ru-RU" b="1" dirty="0" smtClean="0"/>
              <a:t>Валентина Владимировна Терешкова</a:t>
            </a:r>
            <a:endParaRPr lang="ru-RU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492896"/>
            <a:ext cx="5009554" cy="3655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21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340768"/>
            <a:ext cx="702474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18-19 марта 1965 –выход человека в открытый космос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 algn="ctr">
              <a:buNone/>
            </a:pPr>
            <a:r>
              <a:rPr lang="ru-RU" b="1" dirty="0" smtClean="0"/>
              <a:t>Алексей Архипович Леонов</a:t>
            </a:r>
          </a:p>
          <a:p>
            <a:pPr marL="68580" indent="0" algn="ctr">
              <a:buNone/>
            </a:pPr>
            <a:endParaRPr lang="ru-RU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2802876"/>
            <a:ext cx="2634862" cy="350100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816932"/>
            <a:ext cx="2434969" cy="348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595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620688"/>
            <a:ext cx="7024744" cy="1143000"/>
          </a:xfrm>
        </p:spPr>
        <p:txBody>
          <a:bodyPr/>
          <a:lstStyle/>
          <a:p>
            <a:r>
              <a:rPr lang="ru-RU" dirty="0" smtClean="0"/>
              <a:t>Профессия - космонавт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5819" y="1916832"/>
            <a:ext cx="6921333" cy="3888432"/>
          </a:xfrm>
        </p:spPr>
        <p:txBody>
          <a:bodyPr>
            <a:normAutofit fontScale="92500"/>
          </a:bodyPr>
          <a:lstStyle/>
          <a:p>
            <a:pPr marL="68580" indent="0">
              <a:buNone/>
            </a:pPr>
            <a:r>
              <a:rPr lang="ru-RU" dirty="0"/>
              <a:t>В России освоить эту благородную профессию можно в 3-х учебных заведениях:</a:t>
            </a:r>
          </a:p>
          <a:p>
            <a:r>
              <a:rPr lang="ru-RU" dirty="0"/>
              <a:t>Р</a:t>
            </a:r>
            <a:r>
              <a:rPr lang="ru-RU" dirty="0" smtClean="0"/>
              <a:t>акетно-космической </a:t>
            </a:r>
            <a:r>
              <a:rPr lang="ru-RU" dirty="0"/>
              <a:t>корпорации «Энергия</a:t>
            </a:r>
            <a:r>
              <a:rPr lang="ru-RU" dirty="0" smtClean="0"/>
              <a:t>» ( г. Королев)</a:t>
            </a:r>
            <a:endParaRPr lang="ru-RU" dirty="0"/>
          </a:p>
          <a:p>
            <a:r>
              <a:rPr lang="ru-RU" dirty="0" smtClean="0"/>
              <a:t>Российском </a:t>
            </a:r>
            <a:r>
              <a:rPr lang="ru-RU" dirty="0"/>
              <a:t>государственном научно-исследовательском испытательном Центре подготовки космонавтов им. </a:t>
            </a:r>
            <a:r>
              <a:rPr lang="ru-RU" dirty="0" err="1"/>
              <a:t>Ю.Гагарина</a:t>
            </a:r>
            <a:endParaRPr lang="ru-RU" dirty="0"/>
          </a:p>
          <a:p>
            <a:r>
              <a:rPr lang="ru-RU" dirty="0" smtClean="0"/>
              <a:t>Российском </a:t>
            </a:r>
            <a:r>
              <a:rPr lang="ru-RU" dirty="0"/>
              <a:t>государственном Институте медико-биологических проблем при Министерстве Здравоохранения в Москве 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1" y="2852936"/>
            <a:ext cx="1630507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899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Будущий космонавт </a:t>
            </a:r>
            <a:r>
              <a:rPr lang="ru-RU" dirty="0" smtClean="0"/>
              <a:t>должен: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916832"/>
            <a:ext cx="6777317" cy="3508977"/>
          </a:xfrm>
        </p:spPr>
        <p:txBody>
          <a:bodyPr>
            <a:normAutofit fontScale="92500"/>
          </a:bodyPr>
          <a:lstStyle/>
          <a:p>
            <a:r>
              <a:rPr lang="ru-RU" dirty="0"/>
              <a:t>иметь высшее образование по инженерным, научным или лётным специальностям;</a:t>
            </a:r>
          </a:p>
          <a:p>
            <a:r>
              <a:rPr lang="ru-RU" dirty="0"/>
              <a:t>иметь соответствующий опыт работы;</a:t>
            </a:r>
          </a:p>
          <a:p>
            <a:r>
              <a:rPr lang="ru-RU" dirty="0"/>
              <a:t>свободно разговаривать на английском;</a:t>
            </a:r>
          </a:p>
          <a:p>
            <a:r>
              <a:rPr lang="ru-RU" dirty="0"/>
              <a:t>не быть судимым;</a:t>
            </a:r>
          </a:p>
          <a:p>
            <a:r>
              <a:rPr lang="ru-RU" dirty="0"/>
              <a:t>уметь работать с компьютерами;</a:t>
            </a:r>
          </a:p>
          <a:p>
            <a:r>
              <a:rPr lang="ru-RU" dirty="0"/>
              <a:t>разбираться в основах технических устройств;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8468" y="4221088"/>
            <a:ext cx="2995532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869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620688"/>
            <a:ext cx="7056784" cy="5112568"/>
          </a:xfrm>
        </p:spPr>
        <p:txBody>
          <a:bodyPr>
            <a:normAutofit lnSpcReduction="10000"/>
          </a:bodyPr>
          <a:lstStyle/>
          <a:p>
            <a:r>
              <a:rPr lang="ru-RU" dirty="0"/>
              <a:t>Рост кандидата должен составлять от 150 до 190 сантиметров, </a:t>
            </a:r>
            <a:endParaRPr lang="ru-RU" dirty="0" smtClean="0"/>
          </a:p>
          <a:p>
            <a:r>
              <a:rPr lang="ru-RU" dirty="0" smtClean="0"/>
              <a:t>вес </a:t>
            </a:r>
            <a:r>
              <a:rPr lang="ru-RU" dirty="0"/>
              <a:t>— от 50 до 90 килограмм, а размер </a:t>
            </a:r>
            <a:r>
              <a:rPr lang="ru-RU" dirty="0" smtClean="0"/>
              <a:t>обуви </a:t>
            </a:r>
            <a:r>
              <a:rPr lang="ru-RU" dirty="0"/>
              <a:t>не может превышать </a:t>
            </a:r>
            <a:r>
              <a:rPr lang="ru-RU" dirty="0" smtClean="0"/>
              <a:t>45-го</a:t>
            </a:r>
          </a:p>
          <a:p>
            <a:r>
              <a:rPr lang="ru-RU" dirty="0" err="1"/>
              <a:t>Роскосмос</a:t>
            </a:r>
            <a:r>
              <a:rPr lang="ru-RU" dirty="0"/>
              <a:t> также проверит и физическую подготовку кандидатов, включая выносливость (бег, лыжная гонка, плавание), силу (подтягивание на перекладине), быстроту (челночный бег, прыжки в длину) и ловкость (прыжки на батуте и в воду). После этого специалисты оценят психологические показатели кандидатов с помощью исследований и собеседований.</a:t>
            </a:r>
          </a:p>
        </p:txBody>
      </p:sp>
    </p:spTree>
    <p:extLst>
      <p:ext uri="{BB962C8B-B14F-4D97-AF65-F5344CB8AC3E}">
        <p14:creationId xmlns:p14="http://schemas.microsoft.com/office/powerpoint/2010/main" val="242318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-2720"/>
            <a:ext cx="5696994" cy="6632251"/>
          </a:xfrm>
        </p:spPr>
      </p:pic>
    </p:spTree>
    <p:extLst>
      <p:ext uri="{BB962C8B-B14F-4D97-AF65-F5344CB8AC3E}">
        <p14:creationId xmlns:p14="http://schemas.microsoft.com/office/powerpoint/2010/main" val="1294070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124744"/>
            <a:ext cx="702474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МКС — совместный международный проект, в котором участвуют 14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стран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348880"/>
            <a:ext cx="5904656" cy="3921061"/>
          </a:xfrm>
        </p:spPr>
      </p:pic>
    </p:spTree>
    <p:extLst>
      <p:ext uri="{BB962C8B-B14F-4D97-AF65-F5344CB8AC3E}">
        <p14:creationId xmlns:p14="http://schemas.microsoft.com/office/powerpoint/2010/main" val="1422501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5472608" cy="364248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1587" y="3205582"/>
            <a:ext cx="4788833" cy="3180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583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61</TotalTime>
  <Words>211</Words>
  <Application>Microsoft Office PowerPoint</Application>
  <PresentationFormat>Экран (4:3)</PresentationFormat>
  <Paragraphs>33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Остин</vt:lpstr>
      <vt:lpstr>12 апреля</vt:lpstr>
      <vt:lpstr>12 апреля 1961 года</vt:lpstr>
      <vt:lpstr>Юрий Алексеевич Гагарин</vt:lpstr>
      <vt:lpstr>Константин Эдуардович Циолковский – отец космонавтики</vt:lpstr>
      <vt:lpstr>Презентация PowerPoint</vt:lpstr>
      <vt:lpstr>Презентация PowerPoint</vt:lpstr>
      <vt:lpstr>19 августа 1960 года</vt:lpstr>
      <vt:lpstr>Презентация PowerPoint</vt:lpstr>
      <vt:lpstr>6-7 августа 1961 первый суточный полет в космосе</vt:lpstr>
      <vt:lpstr>16-19 июня 1963 г </vt:lpstr>
      <vt:lpstr>18-19 марта 1965 –выход человека в открытый космос</vt:lpstr>
      <vt:lpstr>Профессия - космонавт</vt:lpstr>
      <vt:lpstr>Будущий космонавт должен:</vt:lpstr>
      <vt:lpstr>Презентация PowerPoint</vt:lpstr>
      <vt:lpstr>Презентация PowerPoint</vt:lpstr>
      <vt:lpstr>МКС — совместный международный проект, в котором участвуют 14 стран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12 апреля</dc:title>
  <dc:creator>Светик семицветик</dc:creator>
  <cp:lastModifiedBy>Светик семицветик</cp:lastModifiedBy>
  <cp:revision>7</cp:revision>
  <dcterms:created xsi:type="dcterms:W3CDTF">2017-04-13T01:12:09Z</dcterms:created>
  <dcterms:modified xsi:type="dcterms:W3CDTF">2018-01-23T08:32:52Z</dcterms:modified>
</cp:coreProperties>
</file>