
<file path=[Content_Types].xml><?xml version="1.0" encoding="utf-8"?>
<Types xmlns="http://schemas.openxmlformats.org/package/2006/content-types">
  <Default Extension="bin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9" r:id="rId2"/>
    <p:sldId id="256" r:id="rId3"/>
    <p:sldId id="257" r:id="rId4"/>
    <p:sldId id="258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1DFF58"/>
    <a:srgbClr val="19CF5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4" d="100"/>
          <a:sy n="64" d="100"/>
        </p:scale>
        <p:origin x="-498" y="-22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F46A28-9CFF-4011-88CB-82CBC6546043}" type="datetimeFigureOut">
              <a:rPr lang="ru-RU" smtClean="0"/>
              <a:t>20.02.2018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CD6B2F-56F8-40EF-92A4-1C1C01B1168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5943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20.02.2018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20.02.2018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20.02.2018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20.02.2018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bin"/><Relationship Id="rId2" Type="http://schemas.openxmlformats.org/officeDocument/2006/relationships/audio" Target="../media/audio1.bin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audio" Target="../media/audio3.bin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audio" Target="../media/audio4.bin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audio" Target="../media/audio3.bin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audio" Target="../media/audio5.bin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-900608" y="1052736"/>
            <a:ext cx="9149669" cy="304698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48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Игра - триггер </a:t>
            </a:r>
          </a:p>
          <a:p>
            <a:pPr algn="ctr"/>
            <a:r>
              <a:rPr lang="ru-RU" sz="48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1 младшая группа</a:t>
            </a:r>
          </a:p>
          <a:p>
            <a:pPr algn="ctr"/>
            <a:r>
              <a:rPr lang="ru-RU" sz="48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«Букашки»</a:t>
            </a:r>
          </a:p>
          <a:p>
            <a:pPr algn="ctr"/>
            <a:r>
              <a:rPr lang="ru-RU" sz="48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Тема: фигуры </a:t>
            </a:r>
            <a:endParaRPr lang="ru-RU" sz="4800" b="1" cap="all" spc="0" dirty="0" smtClean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904562" y="5229200"/>
            <a:ext cx="3237554" cy="3385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16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Выполнила  </a:t>
            </a:r>
            <a:r>
              <a:rPr lang="ru-RU" sz="16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Ханахмедова Л.Т.</a:t>
            </a:r>
            <a:endParaRPr lang="ru-RU" sz="16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30654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37000" b="-3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рямоугольник 13"/>
          <p:cNvSpPr/>
          <p:nvPr/>
        </p:nvSpPr>
        <p:spPr>
          <a:xfrm>
            <a:off x="107504" y="116632"/>
            <a:ext cx="8784976" cy="136815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1646127" y="278854"/>
            <a:ext cx="518457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b="1" dirty="0" smtClean="0">
                <a:solidFill>
                  <a:srgbClr val="002060"/>
                </a:solidFill>
              </a:rPr>
              <a:t>Задание №</a:t>
            </a:r>
            <a:r>
              <a:rPr lang="en-US" sz="2200" b="1" dirty="0" smtClean="0">
                <a:solidFill>
                  <a:srgbClr val="002060"/>
                </a:solidFill>
              </a:rPr>
              <a:t>1</a:t>
            </a:r>
            <a:r>
              <a:rPr lang="ru-RU" sz="2200" b="1" dirty="0" smtClean="0">
                <a:solidFill>
                  <a:srgbClr val="002060"/>
                </a:solidFill>
              </a:rPr>
              <a:t>: помоги гусенице найти не достающие фигуры.</a:t>
            </a:r>
            <a:r>
              <a:rPr lang="ru-RU" sz="2200" b="1" dirty="0" smtClean="0">
                <a:solidFill>
                  <a:srgbClr val="002060"/>
                </a:solidFill>
              </a:rPr>
              <a:t/>
            </a:r>
            <a:br>
              <a:rPr lang="ru-RU" sz="2200" b="1" dirty="0" smtClean="0">
                <a:solidFill>
                  <a:srgbClr val="002060"/>
                </a:solidFill>
              </a:rPr>
            </a:br>
            <a:r>
              <a:rPr lang="ru-RU" sz="2200" b="1" dirty="0" smtClean="0">
                <a:solidFill>
                  <a:srgbClr val="002060"/>
                </a:solidFill>
              </a:rPr>
              <a:t> </a:t>
            </a:r>
            <a:endParaRPr lang="ru-RU" sz="2200" b="1" dirty="0">
              <a:solidFill>
                <a:srgbClr val="002060"/>
              </a:solidFill>
            </a:endParaRPr>
          </a:p>
        </p:txBody>
      </p:sp>
      <p:pic>
        <p:nvPicPr>
          <p:cNvPr id="1027" name="Picture 3" descr="G:\Soft\Временные данные\idea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3568" y="188640"/>
            <a:ext cx="962559" cy="1152128"/>
          </a:xfrm>
          <a:prstGeom prst="rect">
            <a:avLst/>
          </a:prstGeom>
          <a:noFill/>
        </p:spPr>
      </p:pic>
      <p:grpSp>
        <p:nvGrpSpPr>
          <p:cNvPr id="17" name="Группа 16"/>
          <p:cNvGrpSpPr/>
          <p:nvPr/>
        </p:nvGrpSpPr>
        <p:grpSpPr>
          <a:xfrm>
            <a:off x="5724128" y="640507"/>
            <a:ext cx="3168352" cy="3240360"/>
            <a:chOff x="5652120" y="3429000"/>
            <a:chExt cx="3168352" cy="3240360"/>
          </a:xfrm>
        </p:grpSpPr>
        <p:sp>
          <p:nvSpPr>
            <p:cNvPr id="16" name="Выноска-облако 15"/>
            <p:cNvSpPr/>
            <p:nvPr/>
          </p:nvSpPr>
          <p:spPr>
            <a:xfrm>
              <a:off x="6228184" y="3429000"/>
              <a:ext cx="2448272" cy="1440160"/>
            </a:xfrm>
            <a:prstGeom prst="cloudCallou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b="1" dirty="0" smtClean="0">
                  <a:solidFill>
                    <a:srgbClr val="FFFF00"/>
                  </a:solidFill>
                </a:rPr>
                <a:t>    </a:t>
              </a:r>
            </a:p>
            <a:p>
              <a:pPr algn="ctr"/>
              <a:r>
                <a:rPr lang="ru-RU" b="1" dirty="0" smtClean="0">
                  <a:solidFill>
                    <a:srgbClr val="FFFF00"/>
                  </a:solidFill>
                </a:rPr>
                <a:t>Молодец! </a:t>
              </a:r>
              <a:br>
                <a:rPr lang="ru-RU" b="1" dirty="0" smtClean="0">
                  <a:solidFill>
                    <a:srgbClr val="FFFF00"/>
                  </a:solidFill>
                </a:rPr>
              </a:br>
              <a:r>
                <a:rPr lang="ru-RU" b="1" dirty="0" smtClean="0">
                  <a:solidFill>
                    <a:srgbClr val="FFFF00"/>
                  </a:solidFill>
                </a:rPr>
                <a:t>Ты все сделал правильно!</a:t>
              </a:r>
            </a:p>
            <a:p>
              <a:pPr algn="ctr"/>
              <a:endParaRPr lang="ru-RU" dirty="0"/>
            </a:p>
          </p:txBody>
        </p:sp>
        <p:pic>
          <p:nvPicPr>
            <p:cNvPr id="1029" name="Picture 5" descr="G:\Soft\Временные данные\minions-desktop-clipart-8.pn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5652120" y="4941168"/>
              <a:ext cx="3168352" cy="1728192"/>
            </a:xfrm>
            <a:prstGeom prst="rect">
              <a:avLst/>
            </a:prstGeom>
            <a:noFill/>
          </p:spPr>
        </p:pic>
      </p:grpSp>
      <p:sp>
        <p:nvSpPr>
          <p:cNvPr id="1026" name="Овал 1025"/>
          <p:cNvSpPr/>
          <p:nvPr/>
        </p:nvSpPr>
        <p:spPr>
          <a:xfrm>
            <a:off x="2287589" y="2276872"/>
            <a:ext cx="792088" cy="86409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28" name="Овал 1027"/>
          <p:cNvSpPr/>
          <p:nvPr/>
        </p:nvSpPr>
        <p:spPr>
          <a:xfrm>
            <a:off x="2433135" y="3168750"/>
            <a:ext cx="818543" cy="93610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8" name="Овал 37"/>
          <p:cNvSpPr/>
          <p:nvPr/>
        </p:nvSpPr>
        <p:spPr>
          <a:xfrm>
            <a:off x="2895674" y="3961312"/>
            <a:ext cx="818543" cy="936104"/>
          </a:xfrm>
          <a:prstGeom prst="ellipse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9" name="Овал 38"/>
          <p:cNvSpPr/>
          <p:nvPr/>
        </p:nvSpPr>
        <p:spPr>
          <a:xfrm>
            <a:off x="3681449" y="3781683"/>
            <a:ext cx="818543" cy="936104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0" name="Овал 39"/>
          <p:cNvSpPr/>
          <p:nvPr/>
        </p:nvSpPr>
        <p:spPr>
          <a:xfrm>
            <a:off x="4499992" y="3565989"/>
            <a:ext cx="818543" cy="93610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1" name="Овал 40"/>
          <p:cNvSpPr/>
          <p:nvPr/>
        </p:nvSpPr>
        <p:spPr>
          <a:xfrm>
            <a:off x="5276384" y="3704281"/>
            <a:ext cx="818543" cy="936104"/>
          </a:xfrm>
          <a:prstGeom prst="ellipse">
            <a:avLst/>
          </a:prstGeom>
          <a:solidFill>
            <a:schemeClr val="bg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2" name="Овал 41"/>
          <p:cNvSpPr/>
          <p:nvPr/>
        </p:nvSpPr>
        <p:spPr>
          <a:xfrm>
            <a:off x="5991880" y="4059048"/>
            <a:ext cx="818543" cy="936104"/>
          </a:xfrm>
          <a:prstGeom prst="ellipse">
            <a:avLst/>
          </a:prstGeom>
          <a:solidFill>
            <a:schemeClr val="bg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3" name="Овал 42"/>
          <p:cNvSpPr/>
          <p:nvPr/>
        </p:nvSpPr>
        <p:spPr>
          <a:xfrm>
            <a:off x="6733469" y="4402135"/>
            <a:ext cx="818543" cy="936104"/>
          </a:xfrm>
          <a:prstGeom prst="ellipse">
            <a:avLst/>
          </a:prstGeom>
          <a:solidFill>
            <a:schemeClr val="bg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4" name="Овал 43"/>
          <p:cNvSpPr/>
          <p:nvPr/>
        </p:nvSpPr>
        <p:spPr>
          <a:xfrm>
            <a:off x="7537204" y="4105736"/>
            <a:ext cx="818543" cy="93610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34" name="Полилиния 1033"/>
          <p:cNvSpPr/>
          <p:nvPr/>
        </p:nvSpPr>
        <p:spPr>
          <a:xfrm>
            <a:off x="2053097" y="2013119"/>
            <a:ext cx="429061" cy="371468"/>
          </a:xfrm>
          <a:custGeom>
            <a:avLst/>
            <a:gdLst>
              <a:gd name="connsiteX0" fmla="*/ 180437 w 429061"/>
              <a:gd name="connsiteY0" fmla="*/ 100494 h 371468"/>
              <a:gd name="connsiteX1" fmla="*/ 405290 w 429061"/>
              <a:gd name="connsiteY1" fmla="*/ 355327 h 371468"/>
              <a:gd name="connsiteX2" fmla="*/ 390300 w 429061"/>
              <a:gd name="connsiteY2" fmla="*/ 310356 h 371468"/>
              <a:gd name="connsiteX3" fmla="*/ 120477 w 429061"/>
              <a:gd name="connsiteY3" fmla="*/ 25543 h 371468"/>
              <a:gd name="connsiteX4" fmla="*/ 15546 w 429061"/>
              <a:gd name="connsiteY4" fmla="*/ 25543 h 371468"/>
              <a:gd name="connsiteX5" fmla="*/ 555 w 429061"/>
              <a:gd name="connsiteY5" fmla="*/ 130474 h 371468"/>
              <a:gd name="connsiteX6" fmla="*/ 555 w 429061"/>
              <a:gd name="connsiteY6" fmla="*/ 130474 h 3714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29061" h="371468">
                <a:moveTo>
                  <a:pt x="180437" y="100494"/>
                </a:moveTo>
                <a:cubicBezTo>
                  <a:pt x="275375" y="210422"/>
                  <a:pt x="370313" y="320350"/>
                  <a:pt x="405290" y="355327"/>
                </a:cubicBezTo>
                <a:cubicBezTo>
                  <a:pt x="440267" y="390304"/>
                  <a:pt x="437769" y="365320"/>
                  <a:pt x="390300" y="310356"/>
                </a:cubicBezTo>
                <a:cubicBezTo>
                  <a:pt x="342831" y="255392"/>
                  <a:pt x="182936" y="73012"/>
                  <a:pt x="120477" y="25543"/>
                </a:cubicBezTo>
                <a:cubicBezTo>
                  <a:pt x="58018" y="-21926"/>
                  <a:pt x="35533" y="8055"/>
                  <a:pt x="15546" y="25543"/>
                </a:cubicBezTo>
                <a:cubicBezTo>
                  <a:pt x="-4441" y="43031"/>
                  <a:pt x="555" y="130474"/>
                  <a:pt x="555" y="130474"/>
                </a:cubicBezTo>
                <a:lnTo>
                  <a:pt x="555" y="130474"/>
                </a:ln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35" name="Полилиния 1034"/>
          <p:cNvSpPr/>
          <p:nvPr/>
        </p:nvSpPr>
        <p:spPr>
          <a:xfrm>
            <a:off x="2810153" y="1872061"/>
            <a:ext cx="97939" cy="512526"/>
          </a:xfrm>
          <a:custGeom>
            <a:avLst/>
            <a:gdLst>
              <a:gd name="connsiteX0" fmla="*/ 45975 w 195877"/>
              <a:gd name="connsiteY0" fmla="*/ 391454 h 391454"/>
              <a:gd name="connsiteX1" fmla="*/ 1005 w 195877"/>
              <a:gd name="connsiteY1" fmla="*/ 211572 h 391454"/>
              <a:gd name="connsiteX2" fmla="*/ 15995 w 195877"/>
              <a:gd name="connsiteY2" fmla="*/ 301513 h 391454"/>
              <a:gd name="connsiteX3" fmla="*/ 30985 w 195877"/>
              <a:gd name="connsiteY3" fmla="*/ 76660 h 391454"/>
              <a:gd name="connsiteX4" fmla="*/ 165896 w 195877"/>
              <a:gd name="connsiteY4" fmla="*/ 1709 h 391454"/>
              <a:gd name="connsiteX5" fmla="*/ 195877 w 195877"/>
              <a:gd name="connsiteY5" fmla="*/ 136621 h 391454"/>
              <a:gd name="connsiteX6" fmla="*/ 195877 w 195877"/>
              <a:gd name="connsiteY6" fmla="*/ 136621 h 3914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95877" h="391454">
                <a:moveTo>
                  <a:pt x="45975" y="391454"/>
                </a:moveTo>
                <a:cubicBezTo>
                  <a:pt x="25988" y="309008"/>
                  <a:pt x="6002" y="226562"/>
                  <a:pt x="1005" y="211572"/>
                </a:cubicBezTo>
                <a:cubicBezTo>
                  <a:pt x="-3992" y="196582"/>
                  <a:pt x="10998" y="323998"/>
                  <a:pt x="15995" y="301513"/>
                </a:cubicBezTo>
                <a:cubicBezTo>
                  <a:pt x="20992" y="279028"/>
                  <a:pt x="6002" y="126627"/>
                  <a:pt x="30985" y="76660"/>
                </a:cubicBezTo>
                <a:cubicBezTo>
                  <a:pt x="55968" y="26693"/>
                  <a:pt x="138414" y="-8285"/>
                  <a:pt x="165896" y="1709"/>
                </a:cubicBezTo>
                <a:cubicBezTo>
                  <a:pt x="193378" y="11702"/>
                  <a:pt x="195877" y="136621"/>
                  <a:pt x="195877" y="136621"/>
                </a:cubicBezTo>
                <a:lnTo>
                  <a:pt x="195877" y="136621"/>
                </a:ln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36" name="Блок-схема: узел 1035"/>
          <p:cNvSpPr/>
          <p:nvPr/>
        </p:nvSpPr>
        <p:spPr>
          <a:xfrm>
            <a:off x="2908092" y="2013119"/>
            <a:ext cx="45719" cy="139556"/>
          </a:xfrm>
          <a:prstGeom prst="flowChartConnector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37" name="Блок-схема: узел 1036"/>
          <p:cNvSpPr/>
          <p:nvPr/>
        </p:nvSpPr>
        <p:spPr>
          <a:xfrm>
            <a:off x="2053097" y="2080667"/>
            <a:ext cx="45719" cy="196205"/>
          </a:xfrm>
          <a:prstGeom prst="flowChartConnector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38" name="Блок-схема: узел 1037"/>
          <p:cNvSpPr/>
          <p:nvPr/>
        </p:nvSpPr>
        <p:spPr>
          <a:xfrm>
            <a:off x="2405629" y="2564904"/>
            <a:ext cx="76529" cy="144016"/>
          </a:xfrm>
          <a:prstGeom prst="flowChartConnector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39" name="Блок-схема: узел 1038"/>
          <p:cNvSpPr/>
          <p:nvPr/>
        </p:nvSpPr>
        <p:spPr>
          <a:xfrm>
            <a:off x="2810153" y="2564904"/>
            <a:ext cx="85521" cy="144016"/>
          </a:xfrm>
          <a:prstGeom prst="flowChartConnector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40" name="Полилиния 1039"/>
          <p:cNvSpPr/>
          <p:nvPr/>
        </p:nvSpPr>
        <p:spPr>
          <a:xfrm>
            <a:off x="2518348" y="2900320"/>
            <a:ext cx="359763" cy="112703"/>
          </a:xfrm>
          <a:custGeom>
            <a:avLst/>
            <a:gdLst>
              <a:gd name="connsiteX0" fmla="*/ 0 w 359763"/>
              <a:gd name="connsiteY0" fmla="*/ 37752 h 112703"/>
              <a:gd name="connsiteX1" fmla="*/ 194872 w 359763"/>
              <a:gd name="connsiteY1" fmla="*/ 112703 h 112703"/>
              <a:gd name="connsiteX2" fmla="*/ 194872 w 359763"/>
              <a:gd name="connsiteY2" fmla="*/ 112703 h 112703"/>
              <a:gd name="connsiteX3" fmla="*/ 284813 w 359763"/>
              <a:gd name="connsiteY3" fmla="*/ 7772 h 112703"/>
              <a:gd name="connsiteX4" fmla="*/ 359763 w 359763"/>
              <a:gd name="connsiteY4" fmla="*/ 7772 h 112703"/>
              <a:gd name="connsiteX5" fmla="*/ 359763 w 359763"/>
              <a:gd name="connsiteY5" fmla="*/ 7772 h 112703"/>
              <a:gd name="connsiteX6" fmla="*/ 359763 w 359763"/>
              <a:gd name="connsiteY6" fmla="*/ 7772 h 112703"/>
              <a:gd name="connsiteX7" fmla="*/ 164891 w 359763"/>
              <a:gd name="connsiteY7" fmla="*/ 97713 h 112703"/>
              <a:gd name="connsiteX8" fmla="*/ 164891 w 359763"/>
              <a:gd name="connsiteY8" fmla="*/ 67732 h 112703"/>
              <a:gd name="connsiteX9" fmla="*/ 194872 w 359763"/>
              <a:gd name="connsiteY9" fmla="*/ 52742 h 112703"/>
              <a:gd name="connsiteX10" fmla="*/ 44970 w 359763"/>
              <a:gd name="connsiteY10" fmla="*/ 67732 h 112703"/>
              <a:gd name="connsiteX11" fmla="*/ 0 w 359763"/>
              <a:gd name="connsiteY11" fmla="*/ 37752 h 1127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59763" h="112703">
                <a:moveTo>
                  <a:pt x="0" y="37752"/>
                </a:moveTo>
                <a:lnTo>
                  <a:pt x="194872" y="112703"/>
                </a:lnTo>
                <a:lnTo>
                  <a:pt x="194872" y="112703"/>
                </a:lnTo>
                <a:cubicBezTo>
                  <a:pt x="209862" y="95215"/>
                  <a:pt x="257331" y="25260"/>
                  <a:pt x="284813" y="7772"/>
                </a:cubicBezTo>
                <a:cubicBezTo>
                  <a:pt x="312295" y="-9716"/>
                  <a:pt x="359763" y="7772"/>
                  <a:pt x="359763" y="7772"/>
                </a:cubicBezTo>
                <a:lnTo>
                  <a:pt x="359763" y="7772"/>
                </a:lnTo>
                <a:lnTo>
                  <a:pt x="359763" y="7772"/>
                </a:lnTo>
                <a:cubicBezTo>
                  <a:pt x="327284" y="22762"/>
                  <a:pt x="197370" y="87720"/>
                  <a:pt x="164891" y="97713"/>
                </a:cubicBezTo>
                <a:cubicBezTo>
                  <a:pt x="132412" y="107706"/>
                  <a:pt x="159894" y="75227"/>
                  <a:pt x="164891" y="67732"/>
                </a:cubicBezTo>
                <a:cubicBezTo>
                  <a:pt x="169888" y="60237"/>
                  <a:pt x="214859" y="52742"/>
                  <a:pt x="194872" y="52742"/>
                </a:cubicBezTo>
                <a:cubicBezTo>
                  <a:pt x="174885" y="52742"/>
                  <a:pt x="69954" y="67732"/>
                  <a:pt x="44970" y="67732"/>
                </a:cubicBezTo>
                <a:cubicBezTo>
                  <a:pt x="19986" y="67732"/>
                  <a:pt x="32478" y="60237"/>
                  <a:pt x="0" y="37752"/>
                </a:cubicBezTo>
                <a:close/>
              </a:path>
            </a:pathLst>
          </a:cu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7" name="Овал 56"/>
          <p:cNvSpPr/>
          <p:nvPr/>
        </p:nvSpPr>
        <p:spPr>
          <a:xfrm>
            <a:off x="2143137" y="5447756"/>
            <a:ext cx="818543" cy="93610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42" name="Скругленный прямоугольник 1041"/>
          <p:cNvSpPr/>
          <p:nvPr/>
        </p:nvSpPr>
        <p:spPr>
          <a:xfrm>
            <a:off x="3728655" y="5590506"/>
            <a:ext cx="818543" cy="720080"/>
          </a:xfrm>
          <a:prstGeom prst="round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43" name="Равнобедренный треугольник 1042"/>
          <p:cNvSpPr/>
          <p:nvPr/>
        </p:nvSpPr>
        <p:spPr>
          <a:xfrm>
            <a:off x="6300192" y="5716589"/>
            <a:ext cx="776392" cy="864096"/>
          </a:xfrm>
          <a:prstGeom prst="triangl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1" name="Овал 60"/>
          <p:cNvSpPr/>
          <p:nvPr/>
        </p:nvSpPr>
        <p:spPr>
          <a:xfrm>
            <a:off x="4867112" y="5122454"/>
            <a:ext cx="818543" cy="936104"/>
          </a:xfrm>
          <a:prstGeom prst="ellipse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2" name="Овал 61"/>
          <p:cNvSpPr/>
          <p:nvPr/>
        </p:nvSpPr>
        <p:spPr>
          <a:xfrm>
            <a:off x="7552012" y="5553236"/>
            <a:ext cx="818543" cy="93610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0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 tmFilter="0, 0; .2, .5; .8, .5; 1, 0"/>
                                        <p:tgtEl>
                                          <p:spTgt spid="10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250" autoRev="1" fill="hold"/>
                                        <p:tgtEl>
                                          <p:spTgt spid="10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2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0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10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10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3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4.04624E-6 L 0.12761 -0.14682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372" y="-7353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2.89017E-6 L 0.33889 -0.25711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944" y="-12855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7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4.21965E-6 L -0.08715 -0.16786 " pathEditMode="relative" rAng="0" ptsTypes="AA">
                                      <p:cBhvr>
                                        <p:cTn id="35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58" y="-8393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"/>
                  </p:tgtEl>
                </p:cond>
              </p:nextCondLst>
            </p:seq>
          </p:childTnLst>
        </p:cTn>
      </p:par>
    </p:tnLst>
    <p:bldLst>
      <p:bldP spid="57" grpId="0" animBg="1"/>
      <p:bldP spid="1042" grpId="0" animBg="1"/>
      <p:bldP spid="1043" grpId="0" animBg="1"/>
      <p:bldP spid="61" grpId="0" animBg="1"/>
      <p:bldP spid="6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рямоугольник 13"/>
          <p:cNvSpPr/>
          <p:nvPr/>
        </p:nvSpPr>
        <p:spPr>
          <a:xfrm>
            <a:off x="107504" y="116632"/>
            <a:ext cx="8784976" cy="136815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1763688" y="260648"/>
            <a:ext cx="518457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b="1" dirty="0" smtClean="0">
                <a:solidFill>
                  <a:srgbClr val="002060"/>
                </a:solidFill>
              </a:rPr>
              <a:t>Задание №2:</a:t>
            </a:r>
            <a:br>
              <a:rPr lang="ru-RU" sz="2200" b="1" dirty="0" smtClean="0">
                <a:solidFill>
                  <a:srgbClr val="002060"/>
                </a:solidFill>
              </a:rPr>
            </a:br>
            <a:r>
              <a:rPr lang="ru-RU" sz="2200" b="1" dirty="0" smtClean="0">
                <a:solidFill>
                  <a:srgbClr val="002060"/>
                </a:solidFill>
              </a:rPr>
              <a:t>Собери в круг только желтые шарики.</a:t>
            </a:r>
            <a:endParaRPr lang="ru-RU" sz="2200" b="1" dirty="0">
              <a:solidFill>
                <a:srgbClr val="002060"/>
              </a:solidFill>
            </a:endParaRPr>
          </a:p>
        </p:txBody>
      </p:sp>
      <p:pic>
        <p:nvPicPr>
          <p:cNvPr id="1027" name="Picture 3" descr="G:\Soft\Временные данные\ide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188640"/>
            <a:ext cx="962559" cy="1152128"/>
          </a:xfrm>
          <a:prstGeom prst="rect">
            <a:avLst/>
          </a:prstGeom>
          <a:noFill/>
        </p:spPr>
      </p:pic>
      <p:sp>
        <p:nvSpPr>
          <p:cNvPr id="15" name="Овал 14"/>
          <p:cNvSpPr/>
          <p:nvPr/>
        </p:nvSpPr>
        <p:spPr>
          <a:xfrm>
            <a:off x="2735106" y="2317129"/>
            <a:ext cx="3600400" cy="3600400"/>
          </a:xfrm>
          <a:prstGeom prst="ellipse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Овал 16"/>
          <p:cNvSpPr/>
          <p:nvPr/>
        </p:nvSpPr>
        <p:spPr>
          <a:xfrm>
            <a:off x="5566297" y="1651262"/>
            <a:ext cx="853018" cy="792088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Овал 17"/>
          <p:cNvSpPr/>
          <p:nvPr/>
        </p:nvSpPr>
        <p:spPr>
          <a:xfrm>
            <a:off x="1953309" y="2103217"/>
            <a:ext cx="853018" cy="792088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Овал 18"/>
          <p:cNvSpPr/>
          <p:nvPr/>
        </p:nvSpPr>
        <p:spPr>
          <a:xfrm>
            <a:off x="5796136" y="5373216"/>
            <a:ext cx="853018" cy="792088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Овал 19"/>
          <p:cNvSpPr/>
          <p:nvPr/>
        </p:nvSpPr>
        <p:spPr>
          <a:xfrm>
            <a:off x="1392570" y="4581128"/>
            <a:ext cx="853018" cy="792088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Овал 20"/>
          <p:cNvSpPr/>
          <p:nvPr/>
        </p:nvSpPr>
        <p:spPr>
          <a:xfrm>
            <a:off x="3671210" y="1525041"/>
            <a:ext cx="864096" cy="792088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Овал 21"/>
          <p:cNvSpPr/>
          <p:nvPr/>
        </p:nvSpPr>
        <p:spPr>
          <a:xfrm>
            <a:off x="1220422" y="3212976"/>
            <a:ext cx="864096" cy="792088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Овал 22"/>
          <p:cNvSpPr/>
          <p:nvPr/>
        </p:nvSpPr>
        <p:spPr>
          <a:xfrm>
            <a:off x="6649154" y="2775547"/>
            <a:ext cx="864096" cy="792088"/>
          </a:xfrm>
          <a:prstGeom prst="ellipse">
            <a:avLst/>
          </a:prstGeom>
          <a:solidFill>
            <a:srgbClr val="19CF5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Овал 23"/>
          <p:cNvSpPr/>
          <p:nvPr/>
        </p:nvSpPr>
        <p:spPr>
          <a:xfrm>
            <a:off x="6741620" y="4055920"/>
            <a:ext cx="864096" cy="792088"/>
          </a:xfrm>
          <a:prstGeom prst="ellips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Овал 24"/>
          <p:cNvSpPr/>
          <p:nvPr/>
        </p:nvSpPr>
        <p:spPr>
          <a:xfrm>
            <a:off x="2245588" y="5669868"/>
            <a:ext cx="864096" cy="792088"/>
          </a:xfrm>
          <a:prstGeom prst="ellips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Овал 25"/>
          <p:cNvSpPr/>
          <p:nvPr/>
        </p:nvSpPr>
        <p:spPr>
          <a:xfrm>
            <a:off x="4067944" y="6067592"/>
            <a:ext cx="864096" cy="792088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1.79191E-6 L 0.15903 0.1884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951" y="9410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1.21387E-6 L -0.13316 -0.20439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667" y="-10220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73 4.50867E-6 L 0.23194 -0.06821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510" y="-3422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4.68208E-6 L -0.12396 0.2118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198" y="10590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7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рямоугольник 13"/>
          <p:cNvSpPr/>
          <p:nvPr/>
        </p:nvSpPr>
        <p:spPr>
          <a:xfrm>
            <a:off x="107504" y="116632"/>
            <a:ext cx="8784976" cy="136815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1763688" y="260648"/>
            <a:ext cx="518457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b="1" dirty="0" smtClean="0">
                <a:solidFill>
                  <a:srgbClr val="002060"/>
                </a:solidFill>
              </a:rPr>
              <a:t>Задание №3:</a:t>
            </a:r>
            <a:br>
              <a:rPr lang="ru-RU" sz="2200" b="1" dirty="0" smtClean="0">
                <a:solidFill>
                  <a:srgbClr val="002060"/>
                </a:solidFill>
              </a:rPr>
            </a:br>
            <a:r>
              <a:rPr lang="ru-RU" sz="2200" b="1" dirty="0" smtClean="0">
                <a:solidFill>
                  <a:srgbClr val="002060"/>
                </a:solidFill>
              </a:rPr>
              <a:t>Построй пирамиду из фигурок.</a:t>
            </a:r>
            <a:endParaRPr lang="ru-RU" sz="2200" b="1" dirty="0">
              <a:solidFill>
                <a:srgbClr val="002060"/>
              </a:solidFill>
            </a:endParaRPr>
          </a:p>
        </p:txBody>
      </p:sp>
      <p:pic>
        <p:nvPicPr>
          <p:cNvPr id="1027" name="Picture 3" descr="G:\Soft\Временные данные\ide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188640"/>
            <a:ext cx="962559" cy="1152128"/>
          </a:xfrm>
          <a:prstGeom prst="rect">
            <a:avLst/>
          </a:prstGeom>
          <a:noFill/>
        </p:spPr>
      </p:pic>
      <p:sp>
        <p:nvSpPr>
          <p:cNvPr id="27" name="Трапеция 26"/>
          <p:cNvSpPr/>
          <p:nvPr/>
        </p:nvSpPr>
        <p:spPr>
          <a:xfrm>
            <a:off x="3419872" y="5373216"/>
            <a:ext cx="2016224" cy="1080120"/>
          </a:xfrm>
          <a:prstGeom prst="trapezoid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Прямоугольный треугольник 27"/>
          <p:cNvSpPr/>
          <p:nvPr/>
        </p:nvSpPr>
        <p:spPr>
          <a:xfrm>
            <a:off x="2483768" y="3212976"/>
            <a:ext cx="1080120" cy="1296144"/>
          </a:xfrm>
          <a:prstGeom prst="rtTriangle">
            <a:avLst/>
          </a:prstGeom>
          <a:solidFill>
            <a:srgbClr val="1DFF5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Ромб 28"/>
          <p:cNvSpPr/>
          <p:nvPr/>
        </p:nvSpPr>
        <p:spPr>
          <a:xfrm>
            <a:off x="5545626" y="3753036"/>
            <a:ext cx="1296144" cy="1224136"/>
          </a:xfrm>
          <a:prstGeom prst="diamond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Равнобедренный треугольник 29"/>
          <p:cNvSpPr/>
          <p:nvPr/>
        </p:nvSpPr>
        <p:spPr>
          <a:xfrm>
            <a:off x="7164288" y="4365104"/>
            <a:ext cx="1008112" cy="1890210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Равнобедренный треугольник 30"/>
          <p:cNvSpPr/>
          <p:nvPr/>
        </p:nvSpPr>
        <p:spPr>
          <a:xfrm>
            <a:off x="611560" y="5157192"/>
            <a:ext cx="576064" cy="108012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Трапеция 32"/>
          <p:cNvSpPr/>
          <p:nvPr/>
        </p:nvSpPr>
        <p:spPr>
          <a:xfrm>
            <a:off x="467544" y="1844824"/>
            <a:ext cx="1425757" cy="792087"/>
          </a:xfrm>
          <a:prstGeom prst="trapezoid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Блок-схема: процесс 34"/>
          <p:cNvSpPr/>
          <p:nvPr/>
        </p:nvSpPr>
        <p:spPr>
          <a:xfrm>
            <a:off x="7236296" y="2276872"/>
            <a:ext cx="936104" cy="720080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Прямоугольный треугольник 35"/>
          <p:cNvSpPr/>
          <p:nvPr/>
        </p:nvSpPr>
        <p:spPr>
          <a:xfrm>
            <a:off x="4788024" y="1700808"/>
            <a:ext cx="1080120" cy="1296144"/>
          </a:xfrm>
          <a:prstGeom prst="rtTriangl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2.77457E-6 L 0.35503 0.3935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743" y="19676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pu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5434 -0.24283 L -1.66667E-6 4.44444E-6 " pathEditMode="relative" rAng="0" ptsTypes="AA">
                                      <p:cBhvr>
                                        <p:cTn id="25" dur="2000" spd="-100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700" y="12100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pu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</p:childTnLst>
        </p:cTn>
      </p:par>
    </p:tnLst>
    <p:bldLst>
      <p:bldP spid="28" grpId="0" animBg="1"/>
      <p:bldP spid="29" grpId="0" animBg="1"/>
      <p:bldP spid="30" grpId="0" animBg="1"/>
      <p:bldP spid="31" grpId="0" animBg="1"/>
      <p:bldP spid="33" grpId="0" animBg="1"/>
      <p:bldP spid="35" grpId="0" animBg="1"/>
      <p:bldP spid="3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"/>
          <p:cNvSpPr/>
          <p:nvPr/>
        </p:nvSpPr>
        <p:spPr>
          <a:xfrm>
            <a:off x="247643" y="332656"/>
            <a:ext cx="864871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Разбери фигуры по цвету</a:t>
            </a:r>
            <a:endParaRPr lang="ru-RU" sz="54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617445" y="5854194"/>
            <a:ext cx="864096" cy="792088"/>
          </a:xfrm>
          <a:prstGeom prst="rect">
            <a:avLst/>
          </a:prstGeom>
          <a:solidFill>
            <a:srgbClr val="19CF5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круг 1"/>
          <p:cNvSpPr/>
          <p:nvPr/>
        </p:nvSpPr>
        <p:spPr>
          <a:xfrm>
            <a:off x="1691680" y="5433520"/>
            <a:ext cx="864096" cy="771485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2"/>
          <p:cNvSpPr/>
          <p:nvPr/>
        </p:nvSpPr>
        <p:spPr>
          <a:xfrm>
            <a:off x="3055783" y="5886159"/>
            <a:ext cx="864096" cy="760123"/>
          </a:xfrm>
          <a:prstGeom prst="rect">
            <a:avLst/>
          </a:prstGeom>
          <a:solidFill>
            <a:srgbClr val="19CF5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2"/>
          <p:cNvSpPr/>
          <p:nvPr/>
        </p:nvSpPr>
        <p:spPr>
          <a:xfrm>
            <a:off x="6116771" y="5799584"/>
            <a:ext cx="864096" cy="792088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3"/>
          <p:cNvSpPr/>
          <p:nvPr/>
        </p:nvSpPr>
        <p:spPr>
          <a:xfrm>
            <a:off x="6548819" y="4235863"/>
            <a:ext cx="936104" cy="787468"/>
          </a:xfrm>
          <a:prstGeom prst="rect">
            <a:avLst/>
          </a:prstGeom>
          <a:solidFill>
            <a:srgbClr val="19CF5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Овал 3"/>
          <p:cNvSpPr/>
          <p:nvPr/>
        </p:nvSpPr>
        <p:spPr>
          <a:xfrm>
            <a:off x="5844776" y="2492896"/>
            <a:ext cx="792088" cy="792088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4"/>
          <p:cNvSpPr/>
          <p:nvPr/>
        </p:nvSpPr>
        <p:spPr>
          <a:xfrm>
            <a:off x="7097707" y="5819263"/>
            <a:ext cx="864096" cy="792088"/>
          </a:xfrm>
          <a:prstGeom prst="rect">
            <a:avLst/>
          </a:prstGeom>
          <a:solidFill>
            <a:srgbClr val="19CF5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Овал 4"/>
          <p:cNvSpPr/>
          <p:nvPr/>
        </p:nvSpPr>
        <p:spPr>
          <a:xfrm>
            <a:off x="7837530" y="4833156"/>
            <a:ext cx="755576" cy="792088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красное ведро"/>
          <p:cNvSpPr/>
          <p:nvPr/>
        </p:nvSpPr>
        <p:spPr>
          <a:xfrm rot="10800000">
            <a:off x="39442" y="2204862"/>
            <a:ext cx="2884197" cy="2736304"/>
          </a:xfrm>
          <a:prstGeom prst="trapezoid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0000"/>
              </a:solidFill>
            </a:endParaRPr>
          </a:p>
        </p:txBody>
      </p:sp>
      <p:sp>
        <p:nvSpPr>
          <p:cNvPr id="17" name="зеленое ведро"/>
          <p:cNvSpPr/>
          <p:nvPr/>
        </p:nvSpPr>
        <p:spPr>
          <a:xfrm rot="10800000">
            <a:off x="3055783" y="2221715"/>
            <a:ext cx="2787613" cy="2736303"/>
          </a:xfrm>
          <a:prstGeom prst="trapezoid">
            <a:avLst/>
          </a:prstGeom>
          <a:solidFill>
            <a:srgbClr val="19CF5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4355976" y="5407349"/>
            <a:ext cx="904971" cy="93610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7380312" y="3284984"/>
            <a:ext cx="936104" cy="864096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Овал 10"/>
          <p:cNvSpPr/>
          <p:nvPr/>
        </p:nvSpPr>
        <p:spPr>
          <a:xfrm>
            <a:off x="2411760" y="4293096"/>
            <a:ext cx="936104" cy="936104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38910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1.15607E-7 L 0.37847 -0.33179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924" y="-166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9.82659E-7 L -0.11025 -0.32694 " pathEditMode="relative" rAng="0" ptsTypes="AA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521" y="-163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309 -0.01341 L 0.08299 -0.43422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295" y="-210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1.96532E-6 L -0.4974 -0.01549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878" y="-7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3.46821E-7 L -0.23594 -0.23769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806" y="-1188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3.46821E-6 L -0.57049 -0.45526 " pathEditMode="relative" rAng="0" ptsTypes="AA">
                                      <p:cBhvr>
                                        <p:cTn id="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524" y="-227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2.31214E-6 L -0.31563 -0.45826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781" y="-229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2.02312E-6 L -0.7757 -0.21249 " pathEditMode="relative" rAng="0" ptsTypes="AA">
                                      <p:cBhvr>
                                        <p:cTn id="5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8785" y="-1063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9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6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0" fill="hold">
                      <p:stCondLst>
                        <p:cond delay="0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4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5" grpId="0" animBg="1"/>
      <p:bldP spid="6" grpId="0" animBg="1"/>
      <p:bldP spid="7" grpId="0" animBg="1"/>
      <p:bldP spid="10" grpId="0" animBg="1"/>
      <p:bldP spid="12" grpId="0" animBg="1"/>
      <p:bldP spid="13" grpId="0" animBg="1"/>
      <p:bldP spid="16" grpId="0" animBg="1"/>
      <p:bldP spid="17" grpId="0" animBg="1"/>
      <p:bldP spid="8" grpId="0" animBg="1"/>
      <p:bldP spid="9" grpId="0" animBg="1"/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23000" r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81825" y="0"/>
            <a:ext cx="7460440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44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Подбери фигуру по форме</a:t>
            </a:r>
            <a:endParaRPr lang="ru-RU" sz="44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48712" y="1012410"/>
            <a:ext cx="2088232" cy="20882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3347864" y="854714"/>
            <a:ext cx="2160240" cy="2245928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Равнобедренный треугольник 6"/>
          <p:cNvSpPr/>
          <p:nvPr/>
        </p:nvSpPr>
        <p:spPr>
          <a:xfrm>
            <a:off x="5652120" y="736240"/>
            <a:ext cx="2736304" cy="2364402"/>
          </a:xfrm>
          <a:prstGeom prst="triangl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683568" y="4468755"/>
            <a:ext cx="2088232" cy="2166023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Овал 9">
            <a:hlinkClick r:id="" action="ppaction://noaction">
              <a:snd r:embed="rId2" name="chimes.wav"/>
            </a:hlinkClick>
          </p:cNvPr>
          <p:cNvSpPr/>
          <p:nvPr/>
        </p:nvSpPr>
        <p:spPr>
          <a:xfrm>
            <a:off x="6372200" y="4390381"/>
            <a:ext cx="2160240" cy="2244395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Равнобедренный треугольник 10">
            <a:hlinkClick r:id="" action="ppaction://noaction">
              <a:snd r:embed="rId2" name="chimes.wav"/>
            </a:hlinkClick>
          </p:cNvPr>
          <p:cNvSpPr/>
          <p:nvPr/>
        </p:nvSpPr>
        <p:spPr>
          <a:xfrm>
            <a:off x="3143893" y="4230900"/>
            <a:ext cx="2736304" cy="2403877"/>
          </a:xfrm>
          <a:prstGeom prst="triangl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04221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4.91329E-6 L 0.00399 -0.4769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1" y="-23861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3.87283E-6 L 0.27431 -0.48046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715" y="-24023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4.56647E-6 L -0.33073 -0.49202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545" y="-24601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Выноска-облако 2"/>
          <p:cNvSpPr/>
          <p:nvPr/>
        </p:nvSpPr>
        <p:spPr>
          <a:xfrm rot="1038884">
            <a:off x="5762668" y="-2234"/>
            <a:ext cx="3419461" cy="2479701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i="1" dirty="0" smtClean="0">
                <a:solidFill>
                  <a:srgbClr val="FFFF00"/>
                </a:solidFill>
              </a:rPr>
              <a:t>Молодец справился</a:t>
            </a:r>
            <a:endParaRPr lang="ru-RU" sz="3200" b="1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72081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570</TotalTime>
  <Words>48</Words>
  <Application>Microsoft Office PowerPoint</Application>
  <PresentationFormat>Экран (4:3)</PresentationFormat>
  <Paragraphs>13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User_SDA</dc:creator>
  <cp:lastModifiedBy>Кемран Ханахмедов</cp:lastModifiedBy>
  <cp:revision>68</cp:revision>
  <dcterms:created xsi:type="dcterms:W3CDTF">2018-02-13T10:41:50Z</dcterms:created>
  <dcterms:modified xsi:type="dcterms:W3CDTF">2018-02-20T13:45:48Z</dcterms:modified>
</cp:coreProperties>
</file>