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4660"/>
  </p:normalViewPr>
  <p:slideViewPr>
    <p:cSldViewPr>
      <p:cViewPr varScale="1">
        <p:scale>
          <a:sx n="80" d="100"/>
          <a:sy n="80" d="100"/>
        </p:scale>
        <p:origin x="-151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0EAE7-DC1E-4729-9E22-1F254F669A87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7AE31-34E8-40EF-9A5A-2076D73517A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7AE31-34E8-40EF-9A5A-2076D73517A3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0;&#1083;&#1080;&#1085;&#1072;\Downloads\crowd-clapping-3.mp3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hyperlink" Target="&#1040;&#1076;&#1072;%20&#1051;&#1072;&#1074;&#1083;&#1077;&#1081;&#1089;%20%20-%20&#1087;&#1077;&#1088;&#1074;&#1099;&#1081;%20&#1087;&#1088;&#1086;&#1075;&#1088;&#1072;&#1084;&#1084;&#1080;&#1089;&#1090;.mp4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40;&#1083;&#1080;&#1085;&#1072;\Downloads\crowd-clapping-3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836712"/>
            <a:ext cx="87547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Ада Лавлейс-первая в мире</a:t>
            </a:r>
          </a:p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женщина-программист»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116632"/>
            <a:ext cx="50559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Кроссворд на тему: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https://ladyclever.com/wp-content/uploads/2016/10/ada-lovel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7" y="2132856"/>
            <a:ext cx="5463538" cy="3623916"/>
          </a:xfrm>
          <a:prstGeom prst="rect">
            <a:avLst/>
          </a:prstGeom>
          <a:noFill/>
        </p:spPr>
      </p:pic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203848" y="5733256"/>
            <a:ext cx="5832648" cy="175260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pPr algn="l"/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Вихляева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Алина</a:t>
            </a:r>
            <a:r>
              <a:rPr lang="en-US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студентка группы 214</a:t>
            </a:r>
          </a:p>
          <a:p>
            <a:pPr algn="l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Специальность: «Фармация»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80728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1.Увлечение для души…</a:t>
            </a:r>
            <a:r>
              <a:rPr lang="ru-RU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Рисунок 10" descr="question-mark-1026530_1280-removebg-pre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6552" y="1556792"/>
            <a:ext cx="5145360" cy="514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012160" y="6309320"/>
            <a:ext cx="244475" cy="244475"/>
          </a:xfrm>
          <a:prstGeom prst="rect">
            <a:avLst/>
          </a:prstGeom>
        </p:spPr>
      </p:pic>
      <p:pic>
        <p:nvPicPr>
          <p:cNvPr id="1026" name="Picture 2" descr="https://zolotoe-pero.net/images/publish/28356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3384375" cy="2834299"/>
          </a:xfrm>
          <a:prstGeom prst="rect">
            <a:avLst/>
          </a:prstGeom>
          <a:noFill/>
        </p:spPr>
      </p:pic>
      <p:pic>
        <p:nvPicPr>
          <p:cNvPr id="9" name="Рисунок 8" descr="veselii-smailik-3.H3HA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3186546" cy="2246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2.Для подсчёта каких чисел ею была написана программа?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Рисунок 7" descr="question_mark_PNG98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118360"/>
            <a:ext cx="3055620" cy="473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2226" name="Picture 2" descr="https://www.eduspb.com/public/img/biography/b/daniel_bernoulli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61456"/>
            <a:ext cx="3280684" cy="4896544"/>
          </a:xfrm>
          <a:prstGeom prst="rect">
            <a:avLst/>
          </a:prstGeom>
          <a:noFill/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740352" y="2924944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Аду Лавлейс можно смело считать создательницей первого…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question-mark-1026530_1280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1556792"/>
            <a:ext cx="5073352" cy="5073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veselii-smailik-3.H3HA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0528" y="3212976"/>
            <a:ext cx="5472608" cy="3858616"/>
          </a:xfrm>
          <a:prstGeom prst="rect">
            <a:avLst/>
          </a:prstGeom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020272" y="3645024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Имя, которым нарекли Аду родители при рождении.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_mark_PNG98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988840"/>
            <a:ext cx="3055620" cy="473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2204864"/>
            <a:ext cx="244475" cy="244475"/>
          </a:xfrm>
          <a:prstGeom prst="rect">
            <a:avLst/>
          </a:prstGeom>
        </p:spPr>
      </p:pic>
      <p:pic>
        <p:nvPicPr>
          <p:cNvPr id="44036" name="Picture 4" descr="https://www.syl.ru/misc/i/ai/425465/28559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3684354"/>
            <a:ext cx="3456384" cy="3037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5.Отец Ады был поэтом. Его фамилия?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-mark-1026530_1280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8" y="1484784"/>
            <a:ext cx="4929336" cy="4929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s://g2.dcdn.lt/images/pix/georgeas-gordonas-byronas-732521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772816"/>
            <a:ext cx="3131840" cy="4293868"/>
          </a:xfrm>
          <a:prstGeom prst="rect">
            <a:avLst/>
          </a:prstGeom>
          <a:noFill/>
        </p:spPr>
      </p:pic>
      <p:pic>
        <p:nvPicPr>
          <p:cNvPr id="6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644008" y="486916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6.Какой науке отдавала предпочтение Ада Лавлейс?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_mark_PNG98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118360"/>
            <a:ext cx="3055620" cy="473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veselii-smailik-3.H3HA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7" y="3429000"/>
            <a:ext cx="4863291" cy="3429000"/>
          </a:xfrm>
          <a:prstGeom prst="rect">
            <a:avLst/>
          </a:prstGeom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868144" y="692696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7.Один из терминов программирования, который ввела Ада?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-mark-1026530_1280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1988840"/>
            <a:ext cx="4530080" cy="453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veselii-smailik-3.H3HA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128955"/>
            <a:ext cx="5288840" cy="3729045"/>
          </a:xfrm>
          <a:prstGeom prst="rect">
            <a:avLst/>
          </a:prstGeom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572000" y="4149080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8.Фамилия учёного, чьи труды заинтриговали Аду?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_mark_PNG98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118360"/>
            <a:ext cx="3055620" cy="473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cap="all" baseline="0" dirty="0" smtClean="0">
                          <a:latin typeface="Times New Roman" pitchFamily="18" charset="0"/>
                        </a:rPr>
                        <a:t>Б</a:t>
                      </a:r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kisspng-charles-babbage-difference-engine-mathematician-an-cabbage-5ae6cd8e822734.0255032215250753425331-removebg-preview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56592" y="908720"/>
            <a:ext cx="5717090" cy="6858000"/>
          </a:xfrm>
          <a:prstGeom prst="rect">
            <a:avLst/>
          </a:prstGeom>
        </p:spPr>
      </p:pic>
      <p:pic>
        <p:nvPicPr>
          <p:cNvPr id="8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236296" y="2564904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cap="all" baseline="0" dirty="0" smtClean="0">
                          <a:latin typeface="Times New Roman" pitchFamily="18" charset="0"/>
                        </a:rPr>
                        <a:t>Б</a:t>
                      </a:r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9.Язык программирования, названный в её честь?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-mark-1026530_1280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1556792"/>
            <a:ext cx="5145360" cy="5145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cap="all" baseline="0" dirty="0" smtClean="0">
                          <a:latin typeface="Times New Roman" pitchFamily="18" charset="0"/>
                        </a:rPr>
                        <a:t>Б</a:t>
                      </a:r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d2xzmw6cctk25h.cloudfront.net/post/463/og_cover_image/51f00404da077c744b03f257323227a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84784"/>
            <a:ext cx="3373050" cy="3672408"/>
          </a:xfrm>
          <a:prstGeom prst="rect">
            <a:avLst/>
          </a:prstGeom>
          <a:noFill/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5148064" y="1772816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cap="all" baseline="0" dirty="0" smtClean="0">
                          <a:latin typeface="Times New Roman" pitchFamily="18" charset="0"/>
                        </a:rPr>
                        <a:t>Б</a:t>
                      </a:r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10.Шотландский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учёный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наставник и учитель Ады Лавлейс?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_mark_PNG98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420888"/>
            <a:ext cx="3055620" cy="473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347864" y="908720"/>
          <a:ext cx="5616000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  <a:gridCol w="468000"/>
              </a:tblGrid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0" cap="all" baseline="0" dirty="0" smtClean="0">
                          <a:latin typeface="Times New Roman" pitchFamily="18" charset="0"/>
                        </a:rPr>
                        <a:t>Б</a:t>
                      </a:r>
                      <a:endParaRPr lang="ru-RU" sz="2000" b="1" i="0" cap="all" baseline="0" dirty="0">
                        <a:latin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cap="all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000" b="1" cap="all" baseline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Ж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600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Ц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63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Х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pPr lvl="0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s://upload.wikimedia.org/wikipedia/commons/c/cf/Augustus_De_Morgan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72816"/>
            <a:ext cx="3405587" cy="4836815"/>
          </a:xfrm>
          <a:prstGeom prst="rect">
            <a:avLst/>
          </a:prstGeom>
          <a:noFill/>
        </p:spPr>
      </p:pic>
      <p:pic>
        <p:nvPicPr>
          <p:cNvPr id="6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732240" y="3356992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19672" y="188640"/>
            <a:ext cx="428268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Молодцы!</a:t>
            </a:r>
            <a:endParaRPr lang="ru-RU" sz="6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6" name="Рисунок 5" descr="700-nw-removebg-previe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1340768"/>
            <a:ext cx="5262836" cy="5262836"/>
          </a:xfrm>
          <a:prstGeom prst="rect">
            <a:avLst/>
          </a:prstGeom>
        </p:spPr>
      </p:pic>
      <p:pic>
        <p:nvPicPr>
          <p:cNvPr id="7" name="crowd-clapping-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043608" y="692696"/>
            <a:ext cx="244475" cy="244475"/>
          </a:xfrm>
          <a:prstGeom prst="rect">
            <a:avLst/>
          </a:prstGeom>
        </p:spPr>
      </p:pic>
      <p:pic>
        <p:nvPicPr>
          <p:cNvPr id="8" name="Рисунок 7" descr="img12-removebg-preview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3717032"/>
            <a:ext cx="4396740" cy="32994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847</Words>
  <Application>Microsoft Office PowerPoint</Application>
  <PresentationFormat>Экран (4:3)</PresentationFormat>
  <Paragraphs>755</Paragraphs>
  <Slides>22</Slides>
  <Notes>18</Notes>
  <HiddenSlides>0</HiddenSlides>
  <MMClips>11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1.Увлечение для души…  </vt:lpstr>
      <vt:lpstr>Слайд 3</vt:lpstr>
      <vt:lpstr>2.Для подсчёта каких чисел ею была написана программа? </vt:lpstr>
      <vt:lpstr>Слайд 5</vt:lpstr>
      <vt:lpstr>3. Аду Лавлейс можно смело считать создательницей первого… </vt:lpstr>
      <vt:lpstr>Слайд 7</vt:lpstr>
      <vt:lpstr>4. Имя, которым нарекли Аду родители при рождении. </vt:lpstr>
      <vt:lpstr>Слайд 9</vt:lpstr>
      <vt:lpstr>5.Отец Ады был поэтом. Его фамилия?</vt:lpstr>
      <vt:lpstr>Слайд 11</vt:lpstr>
      <vt:lpstr>6.Какой науке отдавала предпочтение Ада Лавлейс?</vt:lpstr>
      <vt:lpstr>Слайд 13</vt:lpstr>
      <vt:lpstr>7.Один из терминов программирования, который ввела Ада?</vt:lpstr>
      <vt:lpstr>Слайд 15</vt:lpstr>
      <vt:lpstr>8.Фамилия учёного, чьи труды заинтриговали Аду?</vt:lpstr>
      <vt:lpstr>Слайд 17</vt:lpstr>
      <vt:lpstr>9.Язык программирования, названный в её честь?</vt:lpstr>
      <vt:lpstr>Слайд 19</vt:lpstr>
      <vt:lpstr>10.Шотландский учёный, наставник и учитель Ады Лавлейс?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Алина</dc:creator>
  <cp:lastModifiedBy>Алина</cp:lastModifiedBy>
  <cp:revision>21</cp:revision>
  <dcterms:created xsi:type="dcterms:W3CDTF">2020-12-18T14:16:15Z</dcterms:created>
  <dcterms:modified xsi:type="dcterms:W3CDTF">2020-12-21T15:00:28Z</dcterms:modified>
</cp:coreProperties>
</file>