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7" r:id="rId3"/>
    <p:sldId id="256" r:id="rId4"/>
    <p:sldId id="260" r:id="rId5"/>
    <p:sldId id="265" r:id="rId6"/>
    <p:sldId id="278" r:id="rId7"/>
    <p:sldId id="279" r:id="rId8"/>
    <p:sldId id="280" r:id="rId9"/>
    <p:sldId id="272" r:id="rId10"/>
    <p:sldId id="271" r:id="rId11"/>
    <p:sldId id="270" r:id="rId12"/>
    <p:sldId id="266" r:id="rId13"/>
    <p:sldId id="269" r:id="rId14"/>
    <p:sldId id="267" r:id="rId15"/>
    <p:sldId id="274" r:id="rId16"/>
    <p:sldId id="268" r:id="rId17"/>
  </p:sldIdLst>
  <p:sldSz cx="9144000" cy="6858000" type="screen4x3"/>
  <p:notesSz cx="6881813" cy="100028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605" autoAdjust="0"/>
  </p:normalViewPr>
  <p:slideViewPr>
    <p:cSldViewPr showGuides="1">
      <p:cViewPr>
        <p:scale>
          <a:sx n="66" d="100"/>
          <a:sy n="66" d="100"/>
        </p:scale>
        <p:origin x="-149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736"/>
    </p:cViewPr>
  </p:sorterViewPr>
  <p:notesViewPr>
    <p:cSldViewPr showGuides="1">
      <p:cViewPr varScale="1">
        <p:scale>
          <a:sx n="41" d="100"/>
          <a:sy n="41" d="100"/>
        </p:scale>
        <p:origin x="-2381" y="-82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98103" y="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/>
          <a:lstStyle>
            <a:lvl1pPr algn="r">
              <a:defRPr sz="1300"/>
            </a:lvl1pPr>
          </a:lstStyle>
          <a:p>
            <a:fld id="{17A5AC58-F2D0-4B69-8515-17B6073905FA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50096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98103" y="950096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 anchor="b"/>
          <a:lstStyle>
            <a:lvl1pPr algn="r">
              <a:defRPr sz="1300"/>
            </a:lvl1pPr>
          </a:lstStyle>
          <a:p>
            <a:fld id="{889B6DE8-C3FE-454F-AFF8-E51220531F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4466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98103" y="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/>
          <a:lstStyle>
            <a:lvl1pPr algn="r">
              <a:defRPr sz="1300"/>
            </a:lvl1pPr>
          </a:lstStyle>
          <a:p>
            <a:fld id="{5440B549-66E5-4338-A905-72A49A01CE9E}" type="datetimeFigureOut">
              <a:rPr lang="ru-RU" smtClean="0"/>
              <a:pPr/>
              <a:t>18.04.2018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50888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0" tIns="48235" rIns="96470" bIns="4823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0" tIns="48235" rIns="96470" bIns="4823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50096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98103" y="9500960"/>
            <a:ext cx="2982119" cy="500142"/>
          </a:xfrm>
          <a:prstGeom prst="rect">
            <a:avLst/>
          </a:prstGeom>
        </p:spPr>
        <p:txBody>
          <a:bodyPr vert="horz" lIns="96470" tIns="48235" rIns="96470" bIns="48235" rtlCol="0" anchor="b"/>
          <a:lstStyle>
            <a:lvl1pPr algn="r">
              <a:defRPr sz="1300"/>
            </a:lvl1pPr>
          </a:lstStyle>
          <a:p>
            <a:fld id="{272CC989-F0DE-4E42-BAAA-A5AFC0DBB9F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2350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BA534-847F-4C24-B888-4EE3F54C70E3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AA5D6-334C-4D98-BA83-07E250796D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99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28429-8A49-4081-BF50-DB55B024168D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216DD-D49E-4363-88D1-90AB9565031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259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E11EE-929C-4B55-B7DE-04410C0C786A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F9AB-D1BA-486F-8BB5-80E55019BF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9930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1F8BF-070C-4672-AD48-5C0AA9EE68A3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A5E30-7956-4A7A-B0A4-67EABD66AC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400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F19AE-6A57-4E25-9045-485D78809E0A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47677-049E-4396-80B4-86EEF153EF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28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EBBA6-2FD0-4045-BF87-056DCD24A6CE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E2059-36E7-4715-8B21-A9BDD5A0EB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5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C42C-914D-4F4C-9B39-36872CD33AEE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DA63D-6776-4160-B744-9BC9E752572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0511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FD8D4-CAA2-4C65-B2C8-5833BB612D21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BA6F8-ABF4-47E6-B79B-EB7E8BD93BD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99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B5E45-4C7A-4A93-B68B-FF1BDA6D4CF7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A490D-412A-441E-B31B-7B702A6192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9836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2DF7D-DA2A-4BA7-841F-31076096C7DF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98F5E-7FD5-4E06-BE06-24A806F23E5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3145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9A74B-4D66-43B8-BF19-8C20160E4EA6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E5515-EE73-4C19-87F2-44E443A2EC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49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DCED54-9292-46EE-BBE8-A53B35E7115F}" type="datetimeFigureOut">
              <a:rPr lang="ru-RU"/>
              <a:pPr>
                <a:defRPr/>
              </a:pPr>
              <a:t>18.04.2018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1B4ED9-2F02-4F24-8AEE-8951F77E65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dirty="0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4" t="10977" r="14363" b="6957"/>
          <a:stretch/>
        </p:blipFill>
        <p:spPr>
          <a:xfrm>
            <a:off x="5286380" y="3786190"/>
            <a:ext cx="2969791" cy="22798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5786" y="3929066"/>
            <a:ext cx="424334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dirty="0" smtClean="0">
                <a:ln/>
                <a:solidFill>
                  <a:srgbClr val="0066FF"/>
                </a:solidFill>
                <a:effectLst>
                  <a:reflection blurRad="10000" stA="55000" endPos="48000" dist="500" dir="5400000" sy="-100000" algn="bl" rotWithShape="0"/>
                </a:effectLst>
                <a:latin typeface="Century Gothic" panose="020B0502020202020204" pitchFamily="34" charset="0"/>
                <a:cs typeface="Consolas" panose="020B0609020204030204" pitchFamily="49" charset="0"/>
              </a:rPr>
              <a:t>VII </a:t>
            </a:r>
            <a:r>
              <a:rPr lang="ru-RU" sz="3200" b="1" cap="all" dirty="0" smtClean="0">
                <a:ln/>
                <a:solidFill>
                  <a:srgbClr val="0066FF"/>
                </a:solidFill>
                <a:effectLst>
                  <a:reflection blurRad="10000" stA="55000" endPos="48000" dist="500" dir="5400000" sy="-100000" algn="bl" rotWithShape="0"/>
                </a:effectLst>
                <a:latin typeface="Century Gothic" panose="020B0502020202020204" pitchFamily="34" charset="0"/>
                <a:cs typeface="Consolas" panose="020B0609020204030204" pitchFamily="49" charset="0"/>
              </a:rPr>
              <a:t>заседание Детской кафедры Юнеско </a:t>
            </a:r>
          </a:p>
          <a:p>
            <a:pPr algn="ctr"/>
            <a:r>
              <a:rPr lang="ru-RU" sz="3200" b="1" cap="all" dirty="0" smtClean="0">
                <a:ln/>
                <a:solidFill>
                  <a:srgbClr val="0066FF"/>
                </a:solidFill>
                <a:effectLst>
                  <a:reflection blurRad="10000" stA="55000" endPos="48000" dist="500" dir="5400000" sy="-100000" algn="bl" rotWithShape="0"/>
                </a:effectLst>
                <a:latin typeface="Century Gothic" panose="020B0502020202020204" pitchFamily="34" charset="0"/>
                <a:cs typeface="Consolas" panose="020B0609020204030204" pitchFamily="49" charset="0"/>
              </a:rPr>
              <a:t>18.04.2018 г.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3501" y="57018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7" y="836712"/>
            <a:ext cx="5002873" cy="19410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06" r="8995"/>
          <a:stretch/>
        </p:blipFill>
        <p:spPr>
          <a:xfrm>
            <a:off x="5652120" y="-48401"/>
            <a:ext cx="3733800" cy="296919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83568" y="2924944"/>
            <a:ext cx="7218263" cy="1015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ИЗУЧАЕМ-ИГРАЯ</a:t>
            </a:r>
            <a:endParaRPr lang="ru-RU" sz="6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33391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57166"/>
            <a:ext cx="8015318" cy="601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000108"/>
            <a:ext cx="6143668" cy="107721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«Русская печь - не только пироги испечь!»</a:t>
            </a:r>
            <a:endParaRPr lang="ru-RU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146" y="182310"/>
            <a:ext cx="2235491" cy="2417980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 bwMode="auto">
          <a:xfrm>
            <a:off x="1571604" y="5572140"/>
            <a:ext cx="6000792" cy="78581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ru-RU" altLang="ru-RU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Проект средней группы «Почемучки» совместно с родителями.  </a:t>
            </a:r>
          </a:p>
        </p:txBody>
      </p:sp>
      <p:pic>
        <p:nvPicPr>
          <p:cNvPr id="5" name="Рисунок 4" descr="Pe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071678"/>
            <a:ext cx="4905396" cy="3571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ÐÐ»Ð¸Ð½Ð¾Ð±Ð¸ÑÐ½Ð°Ñ ÑÑÑÑÐºÐ°Ñ Ð¿ÐµÑÑ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3128903" cy="250033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71538" y="4572008"/>
          <a:ext cx="6715172" cy="1380282"/>
        </p:xfrm>
        <a:graphic>
          <a:graphicData uri="http://schemas.openxmlformats.org/drawingml/2006/table">
            <a:tbl>
              <a:tblPr/>
              <a:tblGrid>
                <a:gridCol w="3277888"/>
                <a:gridCol w="3437284"/>
              </a:tblGrid>
              <a:tr h="268392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9173" marR="29173" marT="29173" marB="29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29173" marR="29173" marT="29173" marB="29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08576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9173" marR="29173" marT="29173" marB="29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9173" marR="29173" marT="29173" marB="2917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 descr="rus_pe4_01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071810"/>
            <a:ext cx="4538275" cy="3025516"/>
          </a:xfrm>
          <a:prstGeom prst="rect">
            <a:avLst/>
          </a:prstGeom>
        </p:spPr>
      </p:pic>
      <p:pic>
        <p:nvPicPr>
          <p:cNvPr id="7" name="Рисунок 6" descr="kak_topitsya_banya_po_chernom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642918"/>
            <a:ext cx="3960581" cy="248031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00034" y="928670"/>
            <a:ext cx="314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/>
              <a:t>Глинобитная русская печь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irpish-pesh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7500990" cy="562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Русская печь (битая печь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3477883" cy="440531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43438" y="2143116"/>
            <a:ext cx="33575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Русская печь (битая печь).  </a:t>
            </a:r>
          </a:p>
          <a:p>
            <a:r>
              <a:rPr lang="ru-RU" i="1" dirty="0" smtClean="0"/>
              <a:t>1 – чело;</a:t>
            </a:r>
          </a:p>
          <a:p>
            <a:r>
              <a:rPr lang="ru-RU" i="1" dirty="0" smtClean="0"/>
              <a:t> 2 – </a:t>
            </a:r>
            <a:r>
              <a:rPr lang="ru-RU" i="1" dirty="0" err="1" smtClean="0"/>
              <a:t>припечек</a:t>
            </a:r>
            <a:r>
              <a:rPr lang="ru-RU" i="1" dirty="0" smtClean="0"/>
              <a:t>;</a:t>
            </a:r>
          </a:p>
          <a:p>
            <a:r>
              <a:rPr lang="ru-RU" i="1" dirty="0" smtClean="0"/>
              <a:t> 3 – </a:t>
            </a:r>
            <a:r>
              <a:rPr lang="ru-RU" i="1" dirty="0" err="1" smtClean="0"/>
              <a:t>опечек</a:t>
            </a:r>
            <a:r>
              <a:rPr lang="ru-RU" i="1" dirty="0" smtClean="0"/>
              <a:t>; </a:t>
            </a:r>
          </a:p>
          <a:p>
            <a:r>
              <a:rPr lang="ru-RU" i="1" dirty="0" smtClean="0"/>
              <a:t>4 – печурка; </a:t>
            </a:r>
          </a:p>
          <a:p>
            <a:r>
              <a:rPr lang="ru-RU" i="1" dirty="0" smtClean="0"/>
              <a:t>5 – залавок длинный ящик с подъемной крышкой для хранения продуктов, посуды; </a:t>
            </a:r>
          </a:p>
          <a:p>
            <a:r>
              <a:rPr lang="ru-RU" i="1" dirty="0" smtClean="0"/>
              <a:t>6 – ухват.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65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1" r="35694"/>
          <a:stretch/>
        </p:blipFill>
        <p:spPr>
          <a:xfrm>
            <a:off x="755576" y="764704"/>
            <a:ext cx="1262743" cy="24574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8" r="34030"/>
          <a:stretch/>
        </p:blipFill>
        <p:spPr>
          <a:xfrm>
            <a:off x="2267744" y="764704"/>
            <a:ext cx="1287885" cy="24574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6" r="34695" b="1194"/>
          <a:stretch/>
        </p:blipFill>
        <p:spPr>
          <a:xfrm>
            <a:off x="5508104" y="803739"/>
            <a:ext cx="2808312" cy="53386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1" r="34363" b="1194"/>
          <a:stretch/>
        </p:blipFill>
        <p:spPr>
          <a:xfrm>
            <a:off x="3788569" y="794048"/>
            <a:ext cx="1320800" cy="24281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02" y="3577605"/>
            <a:ext cx="436245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49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180415-WA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085" y="428604"/>
            <a:ext cx="2587995" cy="3450660"/>
          </a:xfrm>
          <a:prstGeom prst="rect">
            <a:avLst/>
          </a:prstGeom>
        </p:spPr>
      </p:pic>
      <p:pic>
        <p:nvPicPr>
          <p:cNvPr id="4" name="Рисунок 3" descr="IMG-20180415-WA0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4000504"/>
            <a:ext cx="3500462" cy="2625347"/>
          </a:xfrm>
          <a:prstGeom prst="rect">
            <a:avLst/>
          </a:prstGeom>
        </p:spPr>
      </p:pic>
      <p:pic>
        <p:nvPicPr>
          <p:cNvPr id="5" name="Рисунок 4" descr="IMG-20180415-WA00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428604"/>
            <a:ext cx="3635721" cy="640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77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167.jpg"/>
          <p:cNvPicPr>
            <a:picLocks noChangeAspect="1"/>
          </p:cNvPicPr>
          <p:nvPr/>
        </p:nvPicPr>
        <p:blipFill>
          <a:blip r:embed="rId2"/>
          <a:srcRect l="14062" t="5410" r="6250" b="7757"/>
          <a:stretch>
            <a:fillRect/>
          </a:stretch>
        </p:blipFill>
        <p:spPr>
          <a:xfrm>
            <a:off x="3428992" y="2714620"/>
            <a:ext cx="5415773" cy="3929090"/>
          </a:xfrm>
          <a:prstGeom prst="rect">
            <a:avLst/>
          </a:prstGeom>
        </p:spPr>
      </p:pic>
      <p:pic>
        <p:nvPicPr>
          <p:cNvPr id="2" name="Рисунок 1" descr="120-russ-pech-kartinki.jpg"/>
          <p:cNvPicPr>
            <a:picLocks noChangeAspect="1"/>
          </p:cNvPicPr>
          <p:nvPr/>
        </p:nvPicPr>
        <p:blipFill>
          <a:blip r:embed="rId3"/>
          <a:srcRect l="9375" t="11863" r="12499" b="11000"/>
          <a:stretch>
            <a:fillRect/>
          </a:stretch>
        </p:blipFill>
        <p:spPr>
          <a:xfrm>
            <a:off x="285720" y="286860"/>
            <a:ext cx="4143404" cy="364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1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3000372"/>
            <a:ext cx="4860000" cy="3240000"/>
          </a:xfrm>
          <a:prstGeom prst="rect">
            <a:avLst/>
          </a:prstGeom>
        </p:spPr>
      </p:pic>
      <p:pic>
        <p:nvPicPr>
          <p:cNvPr id="2" name="Рисунок 1" descr="0017e6-0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714356"/>
            <a:ext cx="4518454" cy="328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olobok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357562"/>
            <a:ext cx="4607751" cy="3071834"/>
          </a:xfrm>
          <a:prstGeom prst="rect">
            <a:avLst/>
          </a:prstGeom>
        </p:spPr>
      </p:pic>
      <p:pic>
        <p:nvPicPr>
          <p:cNvPr id="2" name="Рисунок 1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928670"/>
            <a:ext cx="3357586" cy="401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642918"/>
            <a:ext cx="8215370" cy="57253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8824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9322" y="2571744"/>
            <a:ext cx="2927296" cy="4084520"/>
          </a:xfrm>
          <a:prstGeom prst="rect">
            <a:avLst/>
          </a:prstGeom>
        </p:spPr>
      </p:pic>
      <p:pic>
        <p:nvPicPr>
          <p:cNvPr id="4" name="Рисунок 3" descr="russkaya-skazka-russkaja-skazka-po-shhuchemu-velenyu-s-krasochnyimi-kartinkami-chitat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28"/>
            <a:ext cx="4572000" cy="3634740"/>
          </a:xfrm>
          <a:prstGeom prst="rect">
            <a:avLst/>
          </a:prstGeom>
        </p:spPr>
      </p:pic>
      <p:pic>
        <p:nvPicPr>
          <p:cNvPr id="2" name="Рисунок 1" descr="6006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2214554"/>
            <a:ext cx="3243671" cy="4000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180416-WA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500042"/>
            <a:ext cx="5929330" cy="592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22" r="34357"/>
          <a:stretch/>
        </p:blipFill>
        <p:spPr>
          <a:xfrm>
            <a:off x="683568" y="683562"/>
            <a:ext cx="2016224" cy="38215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6" r="35028"/>
          <a:stretch/>
        </p:blipFill>
        <p:spPr>
          <a:xfrm>
            <a:off x="4427984" y="664856"/>
            <a:ext cx="1761729" cy="34285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96" r="34670" b="1995"/>
          <a:stretch/>
        </p:blipFill>
        <p:spPr>
          <a:xfrm>
            <a:off x="6012160" y="3116514"/>
            <a:ext cx="1862702" cy="34240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2" r="30370"/>
          <a:stretch/>
        </p:blipFill>
        <p:spPr>
          <a:xfrm>
            <a:off x="6372200" y="415610"/>
            <a:ext cx="2452914" cy="24574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4" r="36026"/>
          <a:stretch/>
        </p:blipFill>
        <p:spPr>
          <a:xfrm>
            <a:off x="2411760" y="2379124"/>
            <a:ext cx="2016224" cy="3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8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Htnomir-pechka-in-760x5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702668"/>
            <a:ext cx="7929618" cy="58696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3411</TotalTime>
  <Words>37</Words>
  <Application>Microsoft Office PowerPoint</Application>
  <PresentationFormat>Экран (4:3)</PresentationFormat>
  <Paragraphs>13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«Моя мама – воспитатель»</dc:title>
  <dc:creator>HIT</dc:creator>
  <cp:lastModifiedBy>Почемучки</cp:lastModifiedBy>
  <cp:revision>94</cp:revision>
  <cp:lastPrinted>2016-04-18T00:13:23Z</cp:lastPrinted>
  <dcterms:created xsi:type="dcterms:W3CDTF">2015-01-09T12:19:24Z</dcterms:created>
  <dcterms:modified xsi:type="dcterms:W3CDTF">2018-04-18T13:10:02Z</dcterms:modified>
</cp:coreProperties>
</file>