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7" r:id="rId2"/>
    <p:sldId id="297" r:id="rId3"/>
    <p:sldId id="276" r:id="rId4"/>
    <p:sldId id="271" r:id="rId5"/>
    <p:sldId id="269" r:id="rId6"/>
    <p:sldId id="272" r:id="rId7"/>
    <p:sldId id="273" r:id="rId8"/>
    <p:sldId id="285" r:id="rId9"/>
    <p:sldId id="286" r:id="rId10"/>
    <p:sldId id="287" r:id="rId11"/>
    <p:sldId id="288" r:id="rId12"/>
    <p:sldId id="289" r:id="rId13"/>
    <p:sldId id="290" r:id="rId14"/>
    <p:sldId id="291" r:id="rId15"/>
    <p:sldId id="293" r:id="rId16"/>
    <p:sldId id="294" r:id="rId17"/>
    <p:sldId id="298" r:id="rId18"/>
    <p:sldId id="296" r:id="rId19"/>
    <p:sldId id="302" r:id="rId20"/>
    <p:sldId id="299" r:id="rId21"/>
    <p:sldId id="267" r:id="rId2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1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02.10.2025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21.jpeg"/><Relationship Id="rId4" Type="http://schemas.openxmlformats.org/officeDocument/2006/relationships/image" Target="../media/image20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jpeg"/><Relationship Id="rId7" Type="http://schemas.openxmlformats.org/officeDocument/2006/relationships/image" Target="../media/image27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6.png"/><Relationship Id="rId5" Type="http://schemas.openxmlformats.org/officeDocument/2006/relationships/image" Target="../media/image25.jpe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jpeg"/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10" Type="http://schemas.openxmlformats.org/officeDocument/2006/relationships/image" Target="../media/image38.jpeg"/><Relationship Id="rId4" Type="http://schemas.openxmlformats.org/officeDocument/2006/relationships/image" Target="../media/image32.jpeg"/><Relationship Id="rId9" Type="http://schemas.openxmlformats.org/officeDocument/2006/relationships/image" Target="../media/image37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8.jpeg"/><Relationship Id="rId5" Type="http://schemas.openxmlformats.org/officeDocument/2006/relationships/image" Target="../media/image47.jpeg"/><Relationship Id="rId4" Type="http://schemas.openxmlformats.org/officeDocument/2006/relationships/image" Target="../media/image4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jpeg"/><Relationship Id="rId7" Type="http://schemas.openxmlformats.org/officeDocument/2006/relationships/image" Target="../media/image56.jpeg"/><Relationship Id="rId12" Type="http://schemas.openxmlformats.org/officeDocument/2006/relationships/image" Target="../media/image61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5.png"/><Relationship Id="rId11" Type="http://schemas.openxmlformats.org/officeDocument/2006/relationships/image" Target="../media/image60.jpeg"/><Relationship Id="rId5" Type="http://schemas.openxmlformats.org/officeDocument/2006/relationships/image" Target="../media/image54.jpeg"/><Relationship Id="rId10" Type="http://schemas.openxmlformats.org/officeDocument/2006/relationships/image" Target="../media/image59.jpeg"/><Relationship Id="rId4" Type="http://schemas.openxmlformats.org/officeDocument/2006/relationships/image" Target="../media/image53.jpeg"/><Relationship Id="rId9" Type="http://schemas.openxmlformats.org/officeDocument/2006/relationships/image" Target="../media/image58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png"/><Relationship Id="rId9" Type="http://schemas.openxmlformats.org/officeDocument/2006/relationships/image" Target="../media/image68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image" Target="../media/image70.jpeg"/><Relationship Id="rId7" Type="http://schemas.openxmlformats.org/officeDocument/2006/relationships/image" Target="../media/image74.jpeg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73.jpeg"/><Relationship Id="rId5" Type="http://schemas.openxmlformats.org/officeDocument/2006/relationships/image" Target="../media/image72.jpeg"/><Relationship Id="rId4" Type="http://schemas.openxmlformats.org/officeDocument/2006/relationships/image" Target="../media/image71.jpeg"/><Relationship Id="rId9" Type="http://schemas.openxmlformats.org/officeDocument/2006/relationships/image" Target="../media/image7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png"/><Relationship Id="rId3" Type="http://schemas.openxmlformats.org/officeDocument/2006/relationships/image" Target="../media/image78.png"/><Relationship Id="rId7" Type="http://schemas.openxmlformats.org/officeDocument/2006/relationships/image" Target="../media/image82.jpe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6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0.jpeg"/><Relationship Id="rId5" Type="http://schemas.openxmlformats.org/officeDocument/2006/relationships/image" Target="../media/image89.jpeg"/><Relationship Id="rId4" Type="http://schemas.openxmlformats.org/officeDocument/2006/relationships/image" Target="../media/image88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7" Type="http://schemas.openxmlformats.org/officeDocument/2006/relationships/image" Target="../media/image95.png"/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4.png"/><Relationship Id="rId5" Type="http://schemas.openxmlformats.org/officeDocument/2006/relationships/image" Target="../media/image93.png"/><Relationship Id="rId4" Type="http://schemas.openxmlformats.org/officeDocument/2006/relationships/image" Target="../media/image92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99.png"/><Relationship Id="rId4" Type="http://schemas.openxmlformats.org/officeDocument/2006/relationships/image" Target="../media/image98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3645024"/>
            <a:ext cx="4076700" cy="304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lvl="0" indent="0">
              <a:spcBef>
                <a:spcPct val="20000"/>
              </a:spcBef>
              <a:buNone/>
            </a:pPr>
            <a:r>
              <a:rPr lang="ru-RU" sz="2000" i="1" dirty="0" smtClean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Автор: </a:t>
            </a:r>
            <a:r>
              <a:rPr lang="ru-RU" sz="2000" i="1" dirty="0" err="1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Суфиянова</a:t>
            </a: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Э.С.,</a:t>
            </a:r>
            <a:b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учитель начальных классов </a:t>
            </a:r>
            <a:br>
              <a:rPr lang="ru-RU" sz="2000" i="1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endParaRPr lang="ru-RU" i="1" dirty="0"/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>
            <a:off x="1479612" y="882299"/>
            <a:ext cx="6400800" cy="3474720"/>
          </a:xfrm>
        </p:spPr>
        <p:txBody>
          <a:bodyPr/>
          <a:lstStyle/>
          <a:p>
            <a:pPr marL="4572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ru-RU" sz="3200" b="1" i="1" dirty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«Семья и школа: пути эффективного взаимодействия для успешной реализации внутреннего потенциала младшего </a:t>
            </a:r>
            <a:r>
              <a:rPr lang="ru-RU" sz="3200" b="1" i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школьника»</a:t>
            </a:r>
            <a:endParaRPr lang="ru-RU" sz="3200" i="1" dirty="0">
              <a:solidFill>
                <a:srgbClr val="00206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3635896" y="235968"/>
            <a:ext cx="20882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МБОУ «</a:t>
            </a:r>
            <a:r>
              <a:rPr lang="ru-RU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СОШ</a:t>
            </a:r>
            <a: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№1»</a:t>
            </a:r>
            <a:br>
              <a:rPr lang="ru-RU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4034682" y="6093296"/>
            <a:ext cx="19584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Мирный 2024г.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2795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1559" y="185090"/>
            <a:ext cx="7675197" cy="648072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7152" y="833162"/>
            <a:ext cx="4234648" cy="2818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7679"/>
            <a:ext cx="4007248" cy="2874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701993"/>
            <a:ext cx="2387222" cy="2970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630729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115616" y="476672"/>
            <a:ext cx="6885384" cy="692696"/>
          </a:xfrm>
        </p:spPr>
        <p:txBody>
          <a:bodyPr/>
          <a:lstStyle/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 smtClean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 smtClean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 smtClean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 smtClean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3600" i="1" dirty="0" smtClean="0">
              <a:gradFill>
                <a:gsLst>
                  <a:gs pos="0">
                    <a:prstClr val="black"/>
                  </a:gs>
                  <a:gs pos="40000">
                    <a:prstClr val="black">
                      <a:lumMod val="75000"/>
                      <a:lumOff val="25000"/>
                    </a:prstClr>
                  </a:gs>
                  <a:gs pos="100000">
                    <a:srgbClr val="212745">
                      <a:alpha val="65000"/>
                    </a:srgbClr>
                  </a:gs>
                </a:gsLst>
                <a:lin ang="5400000" scaled="0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buClr>
                <a:srgbClr val="F14124">
                  <a:lumMod val="75000"/>
                </a:srgbClr>
              </a:buClr>
            </a:pPr>
            <a:r>
              <a:rPr lang="ru-RU" sz="3600" i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Прощание </a:t>
            </a:r>
            <a:r>
              <a:rPr lang="ru-RU" sz="3600" i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с Азбукой!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750008"/>
            <a:ext cx="4320480" cy="3831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836712"/>
            <a:ext cx="3312368" cy="3744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3973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137529" y="0"/>
            <a:ext cx="6813376" cy="639762"/>
          </a:xfrm>
        </p:spPr>
        <p:txBody>
          <a:bodyPr/>
          <a:lstStyle/>
          <a:p>
            <a:r>
              <a:rPr lang="ru-RU" sz="36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Поздравление Именинников </a:t>
            </a:r>
            <a:endParaRPr lang="ru-RU" sz="36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720563"/>
            <a:ext cx="3529890" cy="2883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Рисунок 4" descr="C:\Users\79142\OneDrive\Рабочий стол\ФОТО ДЛЯ РМО\20230531_09132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5366" y="720563"/>
            <a:ext cx="3767074" cy="28836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789038"/>
            <a:ext cx="3767073" cy="2747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Объект 2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91896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827584" y="58923"/>
            <a:ext cx="7166422" cy="1209837"/>
          </a:xfrm>
        </p:spPr>
        <p:txBody>
          <a:bodyPr/>
          <a:lstStyle/>
          <a:p>
            <a:endParaRPr lang="ru-RU" sz="4000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4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Новогодние утренники в ЦДО 2022 г, 2023г.</a:t>
            </a:r>
            <a:endParaRPr lang="ru-RU" sz="4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Объект 6" descr="C:\Users\79142\OneDrive\Рабочий стол\IMG-20221227-WA0018.jp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12776"/>
            <a:ext cx="3590382" cy="2942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7" descr="C:\Users\79142\OneDrive\Рабочий стол\20231225_110130.jpg"/>
          <p:cNvPicPr>
            <a:picLocks noGrp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1412776"/>
            <a:ext cx="3544884" cy="290423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635514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 descr="C:\Users\79142\OneDrive\Рабочий стол\IMG-20230504-WA0021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497" y="2360644"/>
            <a:ext cx="4032448" cy="226314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Текст 9"/>
          <p:cNvSpPr>
            <a:spLocks noGrp="1"/>
          </p:cNvSpPr>
          <p:nvPr>
            <p:ph type="body" sz="quarter" idx="3"/>
          </p:nvPr>
        </p:nvSpPr>
        <p:spPr>
          <a:xfrm>
            <a:off x="395536" y="159473"/>
            <a:ext cx="8352928" cy="757059"/>
          </a:xfrm>
        </p:spPr>
        <p:txBody>
          <a:bodyPr/>
          <a:lstStyle/>
          <a:p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Смотр песни и строя, конкурс Патриотической песни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 descr="C:\Users\79142\OneDrive\Рабочий стол\IMG-20230221-WA0006.jpg"/>
          <p:cNvPicPr>
            <a:picLocks noGrp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051" y="764704"/>
            <a:ext cx="2926080" cy="219456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50" name="Picture 2" descr="C:\Users\79142\OneDrive\Рабочий стол\20230222_10283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27609" y="879627"/>
            <a:ext cx="3177581" cy="2178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79142\OneDrive\Рабочий стол\20230221_11362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293096"/>
            <a:ext cx="2265680" cy="2099816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79142\OneDrive\Рабочий стол\IMG-20240201-WA0015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4293096"/>
            <a:ext cx="2289810" cy="19875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83499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697244"/>
            <a:ext cx="3667912" cy="317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07" y="4035507"/>
            <a:ext cx="4267200" cy="28109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179512" y="116632"/>
            <a:ext cx="8784976" cy="576064"/>
          </a:xfrm>
        </p:spPr>
        <p:txBody>
          <a:bodyPr/>
          <a:lstStyle/>
          <a:p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Поздравление мам, девочек и бабушек.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79142\OneDrive\Рабочий стол\IMG-20240306-WA0061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4049687"/>
            <a:ext cx="3667021" cy="2808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79142\OneDrive\Рабочий стол\IMG-20240306-WA00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307" y="675006"/>
            <a:ext cx="4267200" cy="320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4448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 descr="C:\Users\79142\OneDrive\Рабочий стол\20231026_121128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45215" y="4157783"/>
            <a:ext cx="2597478" cy="2148024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Текст 3"/>
          <p:cNvSpPr>
            <a:spLocks noGrp="1"/>
          </p:cNvSpPr>
          <p:nvPr>
            <p:ph type="body" sz="quarter" idx="3"/>
          </p:nvPr>
        </p:nvSpPr>
        <p:spPr>
          <a:xfrm>
            <a:off x="1373108" y="231427"/>
            <a:ext cx="6590358" cy="439262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детей в районных мероприятиях 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79142\OneDrive\Рабочий стол\20230331_1448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043" y="1641939"/>
            <a:ext cx="2304256" cy="206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C:\Users\79142\OneDrive\Рабочий стол\IMG-20230331-WA0027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4433" y="1340768"/>
            <a:ext cx="1913384" cy="21917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79142\OneDrive\Рабочий стол\IMG-20230606-WA005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340768"/>
            <a:ext cx="2232248" cy="22109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861048"/>
            <a:ext cx="2148505" cy="25075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617" y="3738410"/>
            <a:ext cx="168910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728467"/>
            <a:ext cx="1689100" cy="2371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9015" y="1509560"/>
            <a:ext cx="2069665" cy="273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Рисунок 13" descr="C:\Users\79142\OneDrive\Рабочий стол\IMG-20230413-WA0002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8059" y="4557813"/>
            <a:ext cx="3840480" cy="18669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048711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557200" y="0"/>
            <a:ext cx="7975240" cy="1424549"/>
          </a:xfrm>
        </p:spPr>
        <p:txBody>
          <a:bodyPr/>
          <a:lstStyle/>
          <a:p>
            <a:pPr lvl="0">
              <a:buClr>
                <a:srgbClr val="F14124">
                  <a:lumMod val="75000"/>
                </a:srgbClr>
              </a:buClr>
            </a:pPr>
            <a:r>
              <a:rPr lang="ru-RU" dirty="0" smtClean="0"/>
              <a:t>  </a:t>
            </a:r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 smtClean="0"/>
          </a:p>
          <a:p>
            <a:pPr lvl="0">
              <a:buClr>
                <a:srgbClr val="F14124">
                  <a:lumMod val="75000"/>
                </a:srgbClr>
              </a:buClr>
            </a:pPr>
            <a:endParaRPr lang="ru-RU" sz="1800" dirty="0"/>
          </a:p>
          <a:p>
            <a:pPr lvl="0">
              <a:buClr>
                <a:srgbClr val="F14124">
                  <a:lumMod val="75000"/>
                </a:srgbClr>
              </a:buClr>
            </a:pPr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Спортивные достижения: </a:t>
            </a:r>
          </a:p>
          <a:p>
            <a:pPr lvl="0">
              <a:buClr>
                <a:srgbClr val="F14124">
                  <a:lumMod val="75000"/>
                </a:srgbClr>
              </a:buClr>
            </a:pPr>
            <a:r>
              <a:rPr lang="ru-RU" i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Отцовский </a:t>
            </a:r>
            <a:r>
              <a:rPr lang="ru-RU" i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патруль ГТО, </a:t>
            </a:r>
            <a:r>
              <a:rPr lang="ru-RU" i="1" dirty="0" smtClean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ru-RU" i="1" dirty="0">
                <a:gradFill>
                  <a:gsLst>
                    <a:gs pos="0">
                      <a:prstClr val="black"/>
                    </a:gs>
                    <a:gs pos="4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212745">
                        <a:alpha val="65000"/>
                      </a:srgbClr>
                    </a:gs>
                  </a:gsLst>
                  <a:lin ang="5400000" scaled="0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место</a:t>
            </a:r>
          </a:p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1401379"/>
            <a:ext cx="190817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79142\OneDrive\Рабочий стол\20240110_12372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339751" y="1784590"/>
            <a:ext cx="2376265" cy="16561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Рисунок 8" descr="C:\Users\79142\OneDrive\Рабочий стол\IMG-20230521-WA0018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1212" y="1424549"/>
            <a:ext cx="1610143" cy="23042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79142\OneDrive\Рабочий стол\IMG-20230916-WA0036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60398"/>
            <a:ext cx="1692151" cy="2368407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Объект 10" descr="C:\Users\79142\OneDrive\Рабочий стол\20240115_123848.jpg"/>
          <p:cNvPicPr>
            <a:picLocks noGrp="1"/>
          </p:cNvPicPr>
          <p:nvPr>
            <p:ph sz="quarter" idx="4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4497456" y="4412711"/>
            <a:ext cx="2446863" cy="1577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79142\OneDrive\Рабочий стол\20240307_112643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2350" y="4383693"/>
            <a:ext cx="2466403" cy="1584178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79142\OneDrive\Рабочий стол\IMG-20240316-WA0016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240" y="4007248"/>
            <a:ext cx="1683831" cy="2392213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79142\OneDrive\Рабочий стол\IMG-20240309-WA0005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3978127"/>
            <a:ext cx="2564641" cy="2421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Picture 3" descr="C:\Users\79142\OneDrive\Рабочий стол\Изображение WhatsApp 2024-02-17 в 15.50.13_b5c5c2a1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568" y="1372001"/>
            <a:ext cx="2016224" cy="2404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4808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4294967295"/>
          </p:nvPr>
        </p:nvSpPr>
        <p:spPr>
          <a:xfrm>
            <a:off x="323353" y="130986"/>
            <a:ext cx="8281095" cy="822325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акции «Окна Победы», «Окна Русской весны»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2852936"/>
            <a:ext cx="2262187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Рисунок 8" descr="C:\Users\79142\OneDrive\Рабочий стол\IMG-20230504-WA006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9" y="3861048"/>
            <a:ext cx="4871715" cy="27903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37" y="620688"/>
            <a:ext cx="3722233" cy="34013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8480" y="3700078"/>
            <a:ext cx="3384376" cy="2998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714834"/>
            <a:ext cx="4492905" cy="34342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029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 descr="C:\Users\79142\OneDrive\Рабочий стол\IMG-20230515-WA0006.jpg"/>
          <p:cNvPicPr>
            <a:picLocks noGrp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979412"/>
            <a:ext cx="3103563" cy="21844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758402" y="159123"/>
            <a:ext cx="7615931" cy="530289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Орлята России», трек «Орлёнок - Спортсмен»</a:t>
            </a:r>
            <a:endParaRPr lang="ru-RU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1738" y="2449513"/>
            <a:ext cx="1658937" cy="1957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79142\OneDrive\Рабочий стол\IMG-20240305-WA001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6528" y="791124"/>
            <a:ext cx="3240360" cy="24290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79142\OneDrive\Рабочий стол\IMG-20240305-WA0029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4209" y="791124"/>
            <a:ext cx="3096344" cy="24290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79142\OneDrive\Рабочий стол\20231130_092152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4694" y="3933056"/>
            <a:ext cx="2376264" cy="2265391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Прямоугольник 3"/>
          <p:cNvSpPr/>
          <p:nvPr/>
        </p:nvSpPr>
        <p:spPr>
          <a:xfrm>
            <a:off x="3299194" y="3352992"/>
            <a:ext cx="34336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" indent="0">
              <a:buNone/>
            </a:pPr>
            <a:r>
              <a:rPr lang="ru-RU" sz="24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Акция </a:t>
            </a:r>
            <a:r>
              <a:rPr lang="ru-RU" sz="2400" b="1" i="1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«Я и пионерия»</a:t>
            </a:r>
            <a:endParaRPr lang="ru-RU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777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845189" y="260648"/>
            <a:ext cx="7704856" cy="89461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«Классика Победы. Дети – Герои. Маленькие герои – большой страны 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79142\OneDrive\Рабочий стол\Изображение WhatsApp 2024-03-23 в 16.42.25_c44a0ffe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772816"/>
            <a:ext cx="374441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79142\OneDrive\Рабочий стол\Изображение WhatsApp 2024-03-23 в 16.43.22_f42ac71b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7617" y="1772816"/>
            <a:ext cx="3887415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1813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Рисунок 17" descr="C:\Users\79142\OneDrive\Рабочий стол\IMG-20231102-WA006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7454" y="5038937"/>
            <a:ext cx="1876425" cy="19716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Рисунок 16" descr="C:\Users\79142\OneDrive\Рабочий стол\IMG-20230920-WA002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4624064"/>
            <a:ext cx="2233930" cy="212280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395536" y="404664"/>
            <a:ext cx="7848872" cy="576064"/>
          </a:xfrm>
        </p:spPr>
        <p:txBody>
          <a:bodyPr/>
          <a:lstStyle/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Коллективный выход в ЦДО (экскурсия), библиотеку 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э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кологический урок, ДК «Алмаз» «Шоу мыльных пузырей», Цирк, 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Мирнинский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театр на музыкальную сказку «Сказка о рыбаке и рыбке», «Приключения Колобка».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C:\Users\79142\OneDrive\Рабочий стол\IMG-20230312-WA000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948353"/>
            <a:ext cx="2176189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79142\OneDrive\Рабочий стол\IMG-20231102-WA000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9881" y="976727"/>
            <a:ext cx="2042359" cy="21318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1700808"/>
            <a:ext cx="1616075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C:\Users\79142\OneDrive\Рабочий стол\20231102_11571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400980" y="959133"/>
            <a:ext cx="2160239" cy="21386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5656" y="3573015"/>
            <a:ext cx="1616075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573016"/>
            <a:ext cx="1616075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5" y="948353"/>
            <a:ext cx="2016225" cy="21602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Рисунок 10" descr="C:\Users\79142\OneDrive\Рабочий стол\IMG-20220914-WA0014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3693" y="3284984"/>
            <a:ext cx="2088232" cy="2088422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79142\OneDrive\Рабочий стол\IMG-20220914-WA0020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212976"/>
            <a:ext cx="1944216" cy="2086196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79142\OneDrive\Рабочий стол\IMG-20230920-WA0017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4245" y="3284984"/>
            <a:ext cx="2240003" cy="2088421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79142\OneDrive\Рабочий стол\IMG-20230920-WA0019.jp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0104" y="3284984"/>
            <a:ext cx="2012326" cy="2086196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32275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321722" y="328286"/>
            <a:ext cx="5949280" cy="639762"/>
          </a:xfrm>
        </p:spPr>
        <p:txBody>
          <a:bodyPr/>
          <a:lstStyle/>
          <a:p>
            <a:r>
              <a:rPr lang="ru-RU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Онлайн – акция «Голос семьи»</a:t>
            </a:r>
            <a:endParaRPr lang="ru-RU" sz="28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63963" y="2382838"/>
            <a:ext cx="1616075" cy="2090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79142\OneDrive\Рабочий стол\IMG-20240317-WA0014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4234" y="3861048"/>
            <a:ext cx="2304256" cy="21399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348880"/>
            <a:ext cx="2054225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 descr="C:\Users\79142\OneDrive\Рабочий стол\IMG-20240315-WA0034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2253074" cy="20749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 descr="C:\Users\79142\OneDrive\Рабочий стол\IMG-20240315-WA0031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03774" y="1420900"/>
            <a:ext cx="2376264" cy="2088232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C:\Users\79142\OneDrive\Рабочий стол\IMG-20240317-WA0020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43175"/>
            <a:ext cx="2502755" cy="204368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" name="Рисунок 9" descr="C:\Users\79142\OneDrive\Рабочий стол\IMG-20240316-WA0027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118" y="3768704"/>
            <a:ext cx="2494037" cy="2232248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79142\OneDrive\Рабочий стол\Изображение WhatsApp 2024-03-17 в 14.31.03_5ee0695d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1905" y="3844160"/>
            <a:ext cx="2448272" cy="21567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2440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Рисунок 15" descr="C:\Users\79142\OneDrive\Рабочий стол\20240227_120939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09119" y="4411315"/>
            <a:ext cx="2773149" cy="19875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Рисунок 14" descr="C:\Users\79142\OneDrive\Рабочий стол\20221017_11380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958291" y="4348610"/>
            <a:ext cx="2472690" cy="169354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271456" y="68474"/>
            <a:ext cx="8660031" cy="580873"/>
          </a:xfrm>
        </p:spPr>
        <p:txBody>
          <a:bodyPr/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дистанционных олимпиадах, конкурсах 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050" name="Picture 2" descr="C:\Users\79142\OneDrive\Рабочий стол\20230210_11084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164014"/>
            <a:ext cx="2448272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79142\OneDrive\Рабочий стол\IMG-20231026-WA002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3607" y="2708920"/>
            <a:ext cx="2448272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C:\Users\79142\OneDrive\Рабочий стол\20240319_123744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05432" y="1340768"/>
            <a:ext cx="2576836" cy="2808312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79142\OneDrive\Рабочий стол\20240320_123328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970847"/>
            <a:ext cx="2448272" cy="21621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Рисунок 12" descr="C:\Users\79142\OneDrive\Рабочий стол\20240221_092332.jpg"/>
          <p:cNvPicPr/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0931" y="1229677"/>
            <a:ext cx="2472690" cy="174117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C:\Users\79142\OneDrive\Рабочий стол\20231115_123437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457" y="4653136"/>
            <a:ext cx="2541910" cy="180020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137955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79512" y="78906"/>
            <a:ext cx="8784976" cy="61379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районной акции «Собери пластику- спаси землю»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C:\Users\79142\OneDrive\Рабочий стол\20230202_074728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63405" y="1140850"/>
            <a:ext cx="2520280" cy="2056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8775" y="2057400"/>
            <a:ext cx="1889249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79142\OneDrive\Рабочий стол\20240322_083216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082037" y="1190773"/>
            <a:ext cx="2503800" cy="19396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Рисунок 9" descr="C:\Users\79142\OneDrive\Рабочий стол\20230222_124201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591499" y="1215997"/>
            <a:ext cx="2503799" cy="1889249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Рисунок 10" descr="C:\Users\79142\OneDrive\Рабочий стол\20240322_081213.jp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6266" y="3924944"/>
            <a:ext cx="2622550" cy="2128027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Рисунок 11" descr="C:\Users\79142\OneDrive\Рабочий стол\20240322_080528.jpg"/>
          <p:cNvPicPr/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642635" y="3945645"/>
            <a:ext cx="2622552" cy="205295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01008"/>
            <a:ext cx="2575371" cy="28910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845161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6885384" cy="639762"/>
          </a:xfrm>
        </p:spPr>
        <p:txBody>
          <a:bodyPr/>
          <a:lstStyle/>
          <a:p>
            <a:r>
              <a:rPr lang="ru-RU" sz="3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Всероссийская акция «Крокус Памяти»</a:t>
            </a:r>
            <a:endParaRPr lang="ru-RU" sz="3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6222" y="1518938"/>
            <a:ext cx="3346994" cy="25056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79142\OneDrive\Рабочий стол\Изображение WhatsApp 2024-03-26 в 11.39.57_c5d578ae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5025" y="1515269"/>
            <a:ext cx="3346450" cy="25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 descr="C:\Users\79142\OneDrive\Рабочий стол\Изображение WhatsApp 2024-03-26 в 19.50.01_0b90c50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820" y="4077072"/>
            <a:ext cx="3384376" cy="239331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128238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8198" y="626267"/>
            <a:ext cx="2698378" cy="648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827584" y="261826"/>
            <a:ext cx="7378898" cy="502878"/>
          </a:xfrm>
        </p:spPr>
        <p:txBody>
          <a:bodyPr/>
          <a:lstStyle/>
          <a:p>
            <a:r>
              <a:rPr lang="ru-RU" sz="2800" i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Родители учат детей танцевать вальс…</a:t>
            </a:r>
            <a:endParaRPr lang="ru-RU" sz="2800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3858553"/>
            <a:ext cx="334645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" name="Picture 2" descr="C:\Users\79142\OneDrive\Рабочий стол\Изображение WhatsApp 2024-03-23 в 16.43.43_17c0474e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843387"/>
            <a:ext cx="3744416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79142\OneDrive\Рабочий стол\Изображение WhatsApp 2024-03-23 в 16.42.59_e2c8b3c9.jpg"/>
          <p:cNvPicPr>
            <a:picLocks noGrp="1" noChangeAspect="1" noChangeArrowheads="1"/>
          </p:cNvPicPr>
          <p:nvPr>
            <p:ph sz="quarter" idx="4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908720"/>
            <a:ext cx="5040559" cy="28196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79142\OneDrive\Рабочий стол\Изображение WhatsApp 2024-03-23 в 16.41.58_13b5002c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825727"/>
            <a:ext cx="4176464" cy="241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3352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6885384" cy="639762"/>
          </a:xfrm>
        </p:spPr>
        <p:txBody>
          <a:bodyPr/>
          <a:lstStyle/>
          <a:p>
            <a:r>
              <a:rPr lang="ru-RU" sz="3600" i="1" dirty="0" smtClean="0"/>
              <a:t>Дневник ученика  </a:t>
            </a:r>
            <a:endParaRPr lang="ru-RU" sz="3600" i="1" dirty="0"/>
          </a:p>
        </p:txBody>
      </p:sp>
      <p:pic>
        <p:nvPicPr>
          <p:cNvPr id="7" name="Объект 6" descr="C:\Users\79142\OneDrive\Рабочий стол\20240405_200916.jpg"/>
          <p:cNvPicPr>
            <a:picLocks noGrp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3456384" cy="273630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753036"/>
            <a:ext cx="334645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Объект 8" descr="C:\Users\79142\OneDrive\Рабочий стол\20240406_232302.jpg"/>
          <p:cNvPicPr>
            <a:picLocks noGrp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6" y="1772816"/>
            <a:ext cx="3168352" cy="2736304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3346450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3049" y="1412776"/>
            <a:ext cx="3923421" cy="52274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209221"/>
            <a:ext cx="3456384" cy="24482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503298"/>
            <a:ext cx="3960440" cy="29371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530660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Текст 1"/>
          <p:cNvSpPr>
            <a:spLocks noGrp="1"/>
          </p:cNvSpPr>
          <p:nvPr>
            <p:ph type="body" idx="1"/>
          </p:nvPr>
        </p:nvSpPr>
        <p:spPr>
          <a:xfrm>
            <a:off x="395536" y="476672"/>
            <a:ext cx="8424936" cy="894610"/>
          </a:xfrm>
        </p:spPr>
        <p:txBody>
          <a:bodyPr/>
          <a:lstStyle/>
          <a:p>
            <a:r>
              <a:rPr lang="ru-RU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Отзывы родителей о работе классного руководителя 2021-2022уч.г.</a:t>
            </a:r>
            <a:endParaRPr lang="ru-RU" sz="32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5838" y="2105025"/>
            <a:ext cx="2090737" cy="2743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Рисунок 6" descr="C:\Users\79142\OneDrive\Рабочий стол\Отзыв о работе кл.рук. от родителей 4 а класса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39470" y="1412776"/>
            <a:ext cx="2560320" cy="4032448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Объект 7" descr="C:\Users\79142\OneDrive\Рабочий стол\Отзыв от родителей.jpg"/>
          <p:cNvPicPr>
            <a:picLocks noGrp="1"/>
          </p:cNvPicPr>
          <p:nvPr>
            <p:ph sz="quarter" idx="4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1460840"/>
            <a:ext cx="3456384" cy="53399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/>
          <p:cNvPicPr>
            <a:picLocks noGrp="1" noChangeAspect="1" noChangeArrowheads="1"/>
          </p:cNvPicPr>
          <p:nvPr>
            <p:ph sz="half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01445"/>
            <a:ext cx="2599224" cy="2784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23780"/>
            <a:ext cx="2599224" cy="40993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095321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9057747">
            <a:off x="-1053041" y="201819"/>
            <a:ext cx="8496944" cy="5832648"/>
          </a:xfrm>
        </p:spPr>
        <p:txBody>
          <a:bodyPr>
            <a:normAutofit/>
          </a:bodyPr>
          <a:lstStyle/>
          <a:p>
            <a:pPr marL="0" lvl="0" indent="0" algn="ctr">
              <a:spcAft>
                <a:spcPts val="0"/>
              </a:spcAft>
              <a:buClr>
                <a:srgbClr val="31B6FD"/>
              </a:buClr>
              <a:buSzPct val="100000"/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</a:t>
            </a:r>
          </a:p>
          <a:p>
            <a:pPr marL="0" lvl="0" indent="0" algn="ctr">
              <a:spcAft>
                <a:spcPts val="0"/>
              </a:spcAft>
              <a:buClr>
                <a:srgbClr val="31B6FD"/>
              </a:buClr>
              <a:buSzPct val="100000"/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за</a:t>
            </a:r>
          </a:p>
          <a:p>
            <a:pPr marL="0" lvl="0" indent="0" algn="ctr">
              <a:spcAft>
                <a:spcPts val="0"/>
              </a:spcAft>
              <a:buClr>
                <a:srgbClr val="31B6FD"/>
              </a:buClr>
              <a:buSzPct val="100000"/>
              <a:buNone/>
            </a:pPr>
            <a:r>
              <a:rPr lang="ru-RU" sz="6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внимание !</a:t>
            </a:r>
            <a:endParaRPr lang="ru-RU" sz="6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13368" y="3118143"/>
            <a:ext cx="4285859" cy="31458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531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456</TotalTime>
  <Words>213</Words>
  <Application>Microsoft Office PowerPoint</Application>
  <PresentationFormat>Экран (4:3)</PresentationFormat>
  <Paragraphs>52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21</vt:i4>
      </vt:variant>
    </vt:vector>
  </HeadingPairs>
  <TitlesOfParts>
    <vt:vector size="22" baseType="lpstr">
      <vt:lpstr>Воздушный поток</vt:lpstr>
      <vt:lpstr>Автор: Суфиянова Э.С., учитель начальных классов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Эльза Суфиянова</dc:creator>
  <cp:lastModifiedBy>Эльза Суфиянова</cp:lastModifiedBy>
  <cp:revision>193</cp:revision>
  <dcterms:created xsi:type="dcterms:W3CDTF">2024-03-15T12:24:27Z</dcterms:created>
  <dcterms:modified xsi:type="dcterms:W3CDTF">2025-10-01T15:09:49Z</dcterms:modified>
</cp:coreProperties>
</file>