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95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3347864" y="5085184"/>
            <a:ext cx="5767958" cy="1584176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преподаватель клинических дисциплин Горх Фарида Фаритовна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«Особенности сестринского ухода при гестозах»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64945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3212976"/>
            <a:ext cx="6552728" cy="2664296"/>
          </a:xfrm>
        </p:spPr>
        <p:txBody>
          <a:bodyPr>
            <a:normAutofit/>
          </a:bodyPr>
          <a:lstStyle/>
          <a:p>
            <a:pPr algn="l">
              <a:lnSpc>
                <a:spcPct val="115000"/>
              </a:lnSpc>
              <a:spcAft>
                <a:spcPts val="750"/>
              </a:spcAft>
            </a:pPr>
            <a:r>
              <a:rPr lang="ru-RU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</a:t>
            </a:r>
            <a:r>
              <a:rPr lang="ru-RU" b="1" i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асто </a:t>
            </a:r>
            <a:r>
              <a:rPr lang="ru-RU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встречаемые формы 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тошнота 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 рвота беременных, 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слюнотечение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</a:p>
          <a:p>
            <a:pPr algn="l">
              <a:lnSpc>
                <a:spcPct val="115000"/>
              </a:lnSpc>
              <a:spcAft>
                <a:spcPts val="750"/>
              </a:spcAft>
            </a:pPr>
            <a:r>
              <a:rPr lang="ru-RU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</a:t>
            </a:r>
            <a:r>
              <a:rPr lang="ru-RU" b="1" i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едко </a:t>
            </a:r>
            <a:r>
              <a:rPr lang="ru-RU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встречаемые формы 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хорея 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беременных, дерматозы, остеомаляция, бронхиальная астма, тетания, острая желтая дистрофия печени и 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др.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1470025"/>
          </a:xfrm>
        </p:spPr>
        <p:txBody>
          <a:bodyPr/>
          <a:lstStyle/>
          <a:p>
            <a:pPr marL="18288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ГЕСТОЗЫ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7749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154295722"/>
              </p:ext>
            </p:extLst>
          </p:nvPr>
        </p:nvGraphicFramePr>
        <p:xfrm>
          <a:off x="323528" y="764704"/>
          <a:ext cx="8507288" cy="47480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26822"/>
                <a:gridCol w="2126822"/>
                <a:gridCol w="2126822"/>
                <a:gridCol w="2126822"/>
              </a:tblGrid>
              <a:tr h="211787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Симптом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Степень тяжести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178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легкая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средняя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тяжелая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Аппетит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Умеренно снижен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Значительно снижен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Отсутствует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Тошнота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Умеренная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Значительная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Постоянная, мучительная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Саливация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Умеренная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Выраженная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Густая, вязкая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Частота рвоты, раз в сутки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3-5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6-10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11-15 и чаще (до непрерывной)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Частота пульса, в минуту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80-90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90-100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Выше 100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4367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Систолическое артериальное давление, мм рт.ст.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120-110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110-100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Ниже 100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Удержание пищи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Удерживает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Частично удерживает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Не удерживает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6721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Снижение массы тела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000">
                          <a:effectLst/>
                        </a:rPr>
                        <a:t>1-3 кг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(до 5% исходной массы)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3-5 кг (1-1,5 кг/нед, 6-10% исходной массы)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Более 5 кг (2-3 кг/нед, более 10% исходной массы)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Головокружение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Редко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Выражено умеренно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Выражено значительно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Субфебрилитет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Редко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Часто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Желтушность склер и кожи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Умеренная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Выраженная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Гипербилирубинемия, мкмоль/л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Нет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21-40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41-60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Сухость кожи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++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+++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56721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Стул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Ежедневно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750"/>
                        </a:spcAft>
                      </a:pPr>
                      <a:r>
                        <a:rPr lang="ru-RU" sz="1000">
                          <a:effectLst/>
                        </a:rPr>
                        <a:t>1 раз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в 2-3 дня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Задержка стула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Диурез, мл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900-800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800-700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Менее 700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117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Кетонурия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+, ++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++, +++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+++, ++++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960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0" indent="0" algn="l">
              <a:spcAft>
                <a:spcPts val="750"/>
              </a:spcAft>
              <a:buNone/>
            </a:pP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Клинические 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проявления тетании беременных: </a:t>
            </a: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 </a:t>
            </a: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- «рука акушера»; б - «нога балерины»</a:t>
            </a:r>
            <a:r>
              <a:rPr lang="ru-RU" sz="2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1640" y="1052736"/>
            <a:ext cx="6536298" cy="274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940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787208" cy="154897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Бровки Дмитрий Павлович 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акушер-гинеколог(1885-1969)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доктор медицинских наук, 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метода магнезиальной терапии при гестозах (1925г.)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" name="Picture 5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00808"/>
            <a:ext cx="3184748" cy="4936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5202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6584519" cy="23042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степени тяжести гестоза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84984"/>
            <a:ext cx="8463852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8967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4941168"/>
            <a:ext cx="6512511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Отеки голени и стоп при гестозе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11760" y="1052736"/>
            <a:ext cx="4823212" cy="3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842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941168"/>
            <a:ext cx="6512511" cy="114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Дозатор-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инфузомат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7664" y="1052736"/>
            <a:ext cx="6107142" cy="3605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7644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47248" cy="720080"/>
          </a:xfrm>
        </p:spPr>
        <p:txBody>
          <a:bodyPr>
            <a:normAutofit fontScale="90000"/>
          </a:bodyPr>
          <a:lstStyle/>
          <a:p>
            <a:pPr marL="0" indent="0" algn="ctr">
              <a:spcAft>
                <a:spcPts val="750"/>
              </a:spcAft>
              <a:buNone/>
            </a:pPr>
            <a:r>
              <a:rPr lang="ru-RU" sz="4000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Выбор времени и метода родоразрешения</a:t>
            </a:r>
            <a:r>
              <a:rPr lang="ru-RU" dirty="0">
                <a:latin typeface="Times New Roman"/>
                <a:ea typeface="Times New Roman"/>
              </a:rPr>
              <a:t/>
            </a:r>
            <a:br>
              <a:rPr lang="ru-RU" dirty="0">
                <a:latin typeface="Times New Roman"/>
                <a:ea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600200"/>
            <a:ext cx="8363272" cy="5069160"/>
          </a:xfrm>
        </p:spPr>
        <p:txBody>
          <a:bodyPr>
            <a:normAutofit/>
          </a:bodyPr>
          <a:lstStyle/>
          <a:p>
            <a:pPr marL="0" indent="0">
              <a:spcAft>
                <a:spcPts val="750"/>
              </a:spcAft>
              <a:buNone/>
            </a:pP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Показаниями </a:t>
            </a: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 досрочному родоразрешению служат: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  гестоз II степени тяжести при отсутствии эффекта от лечения в течение 1-2 </a:t>
            </a:r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недели;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  гестоз, сопровождаемый выраженной задержкой роста плода и плацентарной недостаточностью;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  тяжелая форма гестоза при безуспешной терапии в течение 1-2 дней;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•  преэклампсия, при которой родоразрешение производят в течение 12-24 ч на фоне интенсивной терапии.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ru-RU" b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Экстренное родоразрешение в течение 1-2 ч показано при возникновении эклампсии.</a:t>
            </a:r>
            <a:endParaRPr lang="ru-RU" b="1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8118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19256" cy="208823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До настоящего времени гестоз остается наиболее загадочным осложнением беременности с неизвестной этиологией, не до конца изученным патогенезом, отсутствием радикальных методов лечения и профилактики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600" y="2564904"/>
            <a:ext cx="7040782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1694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80928"/>
            <a:ext cx="8435280" cy="1210146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75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49</TotalTime>
  <Words>229</Words>
  <Application>Microsoft Office PowerPoint</Application>
  <PresentationFormat>Экран (4:3)</PresentationFormat>
  <Paragraphs>90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«Особенности сестринского ухода при гестозах»</vt:lpstr>
      <vt:lpstr>ГЕСТОЗЫ</vt:lpstr>
      <vt:lpstr>Презентация PowerPoint</vt:lpstr>
      <vt:lpstr>Клинические проявления тетании беременных:  а - «рука акушера»; б - «нога балерины» </vt:lpstr>
      <vt:lpstr>Бровки Дмитрий Павлович  акушер-гинеколог(1885-1969) доктор медицинских наук,  автор метода магнезиальной терапии при гестозах (1925г.)</vt:lpstr>
      <vt:lpstr>Определение степени тяжести гестоза</vt:lpstr>
      <vt:lpstr>Отеки голени и стоп при гестозе</vt:lpstr>
      <vt:lpstr>Дозатор-инфузомат</vt:lpstr>
      <vt:lpstr>Выбор времени и метода родоразрешения </vt:lpstr>
      <vt:lpstr>До настоящего времени гестоз остается наиболее загадочным осложнением беременности с неизвестной этиологией, не до конца изученным патогенезом, отсутствием радикальных методов лечения и профилактики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ГЕСТОЗЫ</dc:title>
  <dc:creator>Пользователь</dc:creator>
  <cp:lastModifiedBy>Пользователь</cp:lastModifiedBy>
  <cp:revision>7</cp:revision>
  <dcterms:created xsi:type="dcterms:W3CDTF">2017-04-04T06:26:08Z</dcterms:created>
  <dcterms:modified xsi:type="dcterms:W3CDTF">2018-01-30T19:13:50Z</dcterms:modified>
</cp:coreProperties>
</file>